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3" r:id="rId2"/>
    <p:sldId id="295" r:id="rId3"/>
    <p:sldId id="276" r:id="rId4"/>
    <p:sldId id="277" r:id="rId5"/>
    <p:sldId id="308" r:id="rId6"/>
    <p:sldId id="309" r:id="rId7"/>
    <p:sldId id="298" r:id="rId8"/>
    <p:sldId id="296" r:id="rId9"/>
    <p:sldId id="310" r:id="rId10"/>
  </p:sldIdLst>
  <p:sldSz cx="14630400" cy="8229600"/>
  <p:notesSz cx="14630400" cy="82296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5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3"/>
    <p:restoredTop sz="80131" autoAdjust="0"/>
  </p:normalViewPr>
  <p:slideViewPr>
    <p:cSldViewPr>
      <p:cViewPr varScale="1">
        <p:scale>
          <a:sx n="45" d="100"/>
          <a:sy n="45" d="100"/>
        </p:scale>
        <p:origin x="992" y="56"/>
      </p:cViewPr>
      <p:guideLst>
        <p:guide orient="horz" pos="288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6340475" cy="4127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8286750" y="0"/>
            <a:ext cx="6340475" cy="4127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BD9D8F-BF02-9844-BD18-2218B29E1032}" type="datetimeFigureOut">
              <a:rPr lang="pl-PL" smtClean="0"/>
              <a:t>20.10.2025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845050" y="1028700"/>
            <a:ext cx="4940300" cy="27781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1463675" y="3960813"/>
            <a:ext cx="11703050" cy="32400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7816850"/>
            <a:ext cx="6340475" cy="4127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8286750" y="7816850"/>
            <a:ext cx="6340475" cy="4127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E40521-21A1-134E-90FB-E0A408BDAA1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25543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Sprawdzić i uzupełnić badania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E40521-21A1-134E-90FB-E0A408BDAA1D}" type="slidenum">
              <a:rPr lang="pl-PL" smtClean="0"/>
              <a:t>2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3411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Pokazanie też drugiej strony problemu przemocy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E40521-21A1-134E-90FB-E0A408BDAA1D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21118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l-PL" dirty="0"/>
              <a:t>Daj znać, czy rozwijać na slajdach? Ja robiłam taki krótki zarys i tego, że nie można mówić o cyberprzemocy bez kontekstu przemocy tradycyjnej oraz zwracałam uwagę na role w doświadczeniu przemocy (osoba doświadczające, dokonująca, świadek)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E40521-21A1-134E-90FB-E0A408BDAA1D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642849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DBD4A5-B7C3-0CF2-3EBB-6B2537227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>
            <a:extLst>
              <a:ext uri="{FF2B5EF4-FFF2-40B4-BE49-F238E27FC236}">
                <a16:creationId xmlns:a16="http://schemas.microsoft.com/office/drawing/2014/main" id="{A1FF0141-26A2-09AD-5972-1D2086FE59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>
            <a:extLst>
              <a:ext uri="{FF2B5EF4-FFF2-40B4-BE49-F238E27FC236}">
                <a16:creationId xmlns:a16="http://schemas.microsoft.com/office/drawing/2014/main" id="{4F9F6E7D-027D-A022-D41B-B987BF67D7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D198B0E-7AD2-D2DA-BF4B-6329E83F099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E40521-21A1-134E-90FB-E0A408BDAA1D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119913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pl-PL" spc="50" dirty="0"/>
              <a:t>FDDS</a:t>
            </a:r>
            <a:r>
              <a:rPr lang="pl-PL" spc="190" dirty="0"/>
              <a:t> </a:t>
            </a:r>
            <a:r>
              <a:rPr lang="pl-PL" dirty="0"/>
              <a:t>|</a:t>
            </a:r>
            <a:r>
              <a:rPr lang="pl-PL" spc="190" dirty="0"/>
              <a:t> </a:t>
            </a:r>
            <a:r>
              <a:rPr lang="pl-PL" b="1" spc="65" dirty="0">
                <a:solidFill>
                  <a:srgbClr val="E73E4B"/>
                </a:solidFill>
              </a:rPr>
              <a:t>2025 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rgbClr val="E73E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pPr marL="38100">
              <a:spcBef>
                <a:spcPts val="90"/>
              </a:spcBef>
            </a:pPr>
            <a:fld id="{81D60167-4931-47E6-BA6A-407CBD079E47}" type="slidenum">
              <a:rPr lang="pl-PL" spc="-25" smtClean="0"/>
              <a:pPr marL="38100">
                <a:spcBef>
                  <a:spcPts val="90"/>
                </a:spcBef>
              </a:pPr>
              <a:t>‹#›</a:t>
            </a:fld>
            <a:r>
              <a:rPr lang="pl-PL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4630400" cy="8229600"/>
          </a:xfrm>
          <a:custGeom>
            <a:avLst/>
            <a:gdLst/>
            <a:ahLst/>
            <a:cxnLst/>
            <a:rect l="l" t="t" r="r" b="b"/>
            <a:pathLst>
              <a:path w="14630400" h="8229600">
                <a:moveTo>
                  <a:pt x="14630400" y="0"/>
                </a:moveTo>
                <a:lnTo>
                  <a:pt x="0" y="0"/>
                </a:lnTo>
                <a:lnTo>
                  <a:pt x="0" y="8229600"/>
                </a:lnTo>
                <a:lnTo>
                  <a:pt x="14630400" y="8229600"/>
                </a:lnTo>
                <a:lnTo>
                  <a:pt x="14630400" y="0"/>
                </a:lnTo>
                <a:close/>
              </a:path>
            </a:pathLst>
          </a:custGeom>
          <a:solidFill>
            <a:srgbClr val="E73E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pl-PL" spc="50" dirty="0"/>
              <a:t>FDDS</a:t>
            </a:r>
            <a:r>
              <a:rPr lang="pl-PL" spc="190" dirty="0"/>
              <a:t> </a:t>
            </a:r>
            <a:r>
              <a:rPr lang="pl-PL" dirty="0"/>
              <a:t>|</a:t>
            </a:r>
            <a:r>
              <a:rPr lang="pl-PL" spc="190" dirty="0"/>
              <a:t> </a:t>
            </a:r>
            <a:r>
              <a:rPr lang="pl-PL" b="1" spc="65" dirty="0">
                <a:solidFill>
                  <a:srgbClr val="FFF5EB"/>
                </a:solidFill>
              </a:rPr>
              <a:t>2025 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rgbClr val="FFF5E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pPr marL="38100">
              <a:spcBef>
                <a:spcPts val="90"/>
              </a:spcBef>
            </a:pPr>
            <a:fld id="{81D60167-4931-47E6-BA6A-407CBD079E47}" type="slidenum">
              <a:rPr lang="pl-PL" spc="-25" smtClean="0"/>
              <a:pPr marL="38100">
                <a:spcBef>
                  <a:spcPts val="90"/>
                </a:spcBef>
              </a:pPr>
              <a:t>‹#›</a:t>
            </a:fld>
            <a:r>
              <a:rPr lang="pl-PL" dirty="0"/>
              <a:t> 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 userDrawn="1"/>
        </p:nvSpPr>
        <p:spPr>
          <a:xfrm>
            <a:off x="0" y="0"/>
            <a:ext cx="14630400" cy="8229600"/>
          </a:xfrm>
          <a:custGeom>
            <a:avLst/>
            <a:gdLst/>
            <a:ahLst/>
            <a:cxnLst/>
            <a:rect l="l" t="t" r="r" b="b"/>
            <a:pathLst>
              <a:path w="14630400" h="8229600">
                <a:moveTo>
                  <a:pt x="14630400" y="0"/>
                </a:moveTo>
                <a:lnTo>
                  <a:pt x="0" y="0"/>
                </a:lnTo>
                <a:lnTo>
                  <a:pt x="0" y="8229600"/>
                </a:lnTo>
                <a:lnTo>
                  <a:pt x="14630400" y="8229600"/>
                </a:lnTo>
                <a:lnTo>
                  <a:pt x="14630400" y="0"/>
                </a:lnTo>
                <a:close/>
              </a:path>
            </a:pathLst>
          </a:custGeom>
          <a:solidFill>
            <a:srgbClr val="FFF5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pl-PL" spc="50" dirty="0"/>
              <a:t>FDDS</a:t>
            </a:r>
            <a:r>
              <a:rPr lang="pl-PL" spc="190" dirty="0"/>
              <a:t> </a:t>
            </a:r>
            <a:r>
              <a:rPr lang="pl-PL" dirty="0"/>
              <a:t>|</a:t>
            </a:r>
            <a:r>
              <a:rPr lang="pl-PL" spc="190" dirty="0"/>
              <a:t> </a:t>
            </a:r>
            <a:r>
              <a:rPr lang="pl-PL" b="1" spc="65" dirty="0">
                <a:solidFill>
                  <a:srgbClr val="E73E4B"/>
                </a:solidFill>
              </a:rPr>
              <a:t>2025 </a:t>
            </a: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rgbClr val="E73E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pPr marL="38100">
              <a:spcBef>
                <a:spcPts val="90"/>
              </a:spcBef>
            </a:pPr>
            <a:fld id="{81D60167-4931-47E6-BA6A-407CBD079E47}" type="slidenum">
              <a:rPr lang="pl-PL" spc="-25" smtClean="0"/>
              <a:pPr marL="38100">
                <a:spcBef>
                  <a:spcPts val="90"/>
                </a:spcBef>
              </a:pPr>
              <a:t>‹#›</a:t>
            </a:fld>
            <a:r>
              <a:rPr lang="pl-PL" dirty="0"/>
              <a:t> 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4630400" cy="8229600"/>
          </a:xfrm>
          <a:custGeom>
            <a:avLst/>
            <a:gdLst/>
            <a:ahLst/>
            <a:cxnLst/>
            <a:rect l="l" t="t" r="r" b="b"/>
            <a:pathLst>
              <a:path w="14630400" h="8229600">
                <a:moveTo>
                  <a:pt x="14630400" y="0"/>
                </a:moveTo>
                <a:lnTo>
                  <a:pt x="0" y="0"/>
                </a:lnTo>
                <a:lnTo>
                  <a:pt x="0" y="8229600"/>
                </a:lnTo>
                <a:lnTo>
                  <a:pt x="14630400" y="8229600"/>
                </a:lnTo>
                <a:lnTo>
                  <a:pt x="14630400" y="0"/>
                </a:lnTo>
                <a:close/>
              </a:path>
            </a:pathLst>
          </a:custGeom>
          <a:solidFill>
            <a:srgbClr val="FFF5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800" b="0" i="0">
                <a:solidFill>
                  <a:schemeClr val="tx1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pl-PL" spc="50" dirty="0"/>
              <a:t>FDDS</a:t>
            </a:r>
            <a:r>
              <a:rPr lang="pl-PL" spc="190" dirty="0"/>
              <a:t> </a:t>
            </a:r>
            <a:r>
              <a:rPr lang="pl-PL" dirty="0"/>
              <a:t>|</a:t>
            </a:r>
            <a:r>
              <a:rPr lang="pl-PL" spc="190" dirty="0"/>
              <a:t> </a:t>
            </a:r>
            <a:r>
              <a:rPr lang="pl-PL" b="1" spc="65" dirty="0">
                <a:solidFill>
                  <a:srgbClr val="E73E4B"/>
                </a:solidFill>
              </a:rPr>
              <a:t>2025 </a:t>
            </a: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800" b="1" i="0">
                <a:solidFill>
                  <a:srgbClr val="E73E4B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pPr marL="38100">
              <a:spcBef>
                <a:spcPts val="90"/>
              </a:spcBef>
            </a:pPr>
            <a:fld id="{81D60167-4931-47E6-BA6A-407CBD079E47}" type="slidenum">
              <a:rPr lang="pl-PL" spc="-25" smtClean="0"/>
              <a:pPr marL="38100">
                <a:spcBef>
                  <a:spcPts val="90"/>
                </a:spcBef>
              </a:pPr>
              <a:t>‹#›</a:t>
            </a:fld>
            <a:r>
              <a:rPr lang="pl-PL" dirty="0"/>
              <a:t> 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bject 2">
            <a:extLst>
              <a:ext uri="{FF2B5EF4-FFF2-40B4-BE49-F238E27FC236}">
                <a16:creationId xmlns:a16="http://schemas.microsoft.com/office/drawing/2014/main" id="{4BE783E9-7E3D-8618-6AB1-DC97A532FD71}"/>
              </a:ext>
            </a:extLst>
          </p:cNvPr>
          <p:cNvGrpSpPr/>
          <p:nvPr userDrawn="1"/>
        </p:nvGrpSpPr>
        <p:grpSpPr>
          <a:xfrm>
            <a:off x="0" y="0"/>
            <a:ext cx="14630400" cy="8230209"/>
            <a:chOff x="0" y="0"/>
            <a:chExt cx="14630400" cy="8230209"/>
          </a:xfrm>
        </p:grpSpPr>
        <p:sp>
          <p:nvSpPr>
            <p:cNvPr id="8" name="object 3">
              <a:extLst>
                <a:ext uri="{FF2B5EF4-FFF2-40B4-BE49-F238E27FC236}">
                  <a16:creationId xmlns:a16="http://schemas.microsoft.com/office/drawing/2014/main" id="{098F6F24-FFA2-2610-A577-57091C7EA557}"/>
                </a:ext>
              </a:extLst>
            </p:cNvPr>
            <p:cNvSpPr/>
            <p:nvPr/>
          </p:nvSpPr>
          <p:spPr>
            <a:xfrm>
              <a:off x="0" y="0"/>
              <a:ext cx="14630400" cy="3962400"/>
            </a:xfrm>
            <a:custGeom>
              <a:avLst/>
              <a:gdLst/>
              <a:ahLst/>
              <a:cxnLst/>
              <a:rect l="l" t="t" r="r" b="b"/>
              <a:pathLst>
                <a:path w="14630400" h="3962400">
                  <a:moveTo>
                    <a:pt x="14630400" y="0"/>
                  </a:moveTo>
                  <a:lnTo>
                    <a:pt x="0" y="0"/>
                  </a:lnTo>
                  <a:lnTo>
                    <a:pt x="0" y="3962336"/>
                  </a:lnTo>
                  <a:lnTo>
                    <a:pt x="14630400" y="3962336"/>
                  </a:lnTo>
                  <a:lnTo>
                    <a:pt x="14630400" y="0"/>
                  </a:lnTo>
                  <a:close/>
                </a:path>
              </a:pathLst>
            </a:custGeom>
            <a:solidFill>
              <a:srgbClr val="E73E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4">
              <a:extLst>
                <a:ext uri="{FF2B5EF4-FFF2-40B4-BE49-F238E27FC236}">
                  <a16:creationId xmlns:a16="http://schemas.microsoft.com/office/drawing/2014/main" id="{7A5EC461-8B98-9257-2013-31C7BBDBB3FF}"/>
                </a:ext>
              </a:extLst>
            </p:cNvPr>
            <p:cNvSpPr/>
            <p:nvPr/>
          </p:nvSpPr>
          <p:spPr>
            <a:xfrm>
              <a:off x="0" y="2015464"/>
              <a:ext cx="14630400" cy="6214745"/>
            </a:xfrm>
            <a:custGeom>
              <a:avLst/>
              <a:gdLst/>
              <a:ahLst/>
              <a:cxnLst/>
              <a:rect l="l" t="t" r="r" b="b"/>
              <a:pathLst>
                <a:path w="14630400" h="6214745">
                  <a:moveTo>
                    <a:pt x="4666056" y="12"/>
                  </a:moveTo>
                  <a:lnTo>
                    <a:pt x="4362932" y="12"/>
                  </a:lnTo>
                  <a:lnTo>
                    <a:pt x="4315714" y="255155"/>
                  </a:lnTo>
                  <a:lnTo>
                    <a:pt x="4550473" y="255155"/>
                  </a:lnTo>
                  <a:lnTo>
                    <a:pt x="4666056" y="12"/>
                  </a:lnTo>
                  <a:close/>
                </a:path>
                <a:path w="14630400" h="6214745">
                  <a:moveTo>
                    <a:pt x="6593116" y="0"/>
                  </a:moveTo>
                  <a:lnTo>
                    <a:pt x="6321933" y="0"/>
                  </a:lnTo>
                  <a:lnTo>
                    <a:pt x="6321933" y="255143"/>
                  </a:lnTo>
                  <a:lnTo>
                    <a:pt x="6593116" y="255143"/>
                  </a:lnTo>
                  <a:lnTo>
                    <a:pt x="6593116" y="0"/>
                  </a:lnTo>
                  <a:close/>
                </a:path>
                <a:path w="14630400" h="6214745">
                  <a:moveTo>
                    <a:pt x="8318386" y="12"/>
                  </a:moveTo>
                  <a:lnTo>
                    <a:pt x="8015262" y="12"/>
                  </a:lnTo>
                  <a:lnTo>
                    <a:pt x="7968043" y="255155"/>
                  </a:lnTo>
                  <a:lnTo>
                    <a:pt x="8202803" y="255155"/>
                  </a:lnTo>
                  <a:lnTo>
                    <a:pt x="8318386" y="12"/>
                  </a:lnTo>
                  <a:close/>
                </a:path>
                <a:path w="14630400" h="6214745">
                  <a:moveTo>
                    <a:pt x="9546882" y="1905"/>
                  </a:moveTo>
                  <a:lnTo>
                    <a:pt x="9277134" y="1905"/>
                  </a:lnTo>
                  <a:lnTo>
                    <a:pt x="9277134" y="737552"/>
                  </a:lnTo>
                  <a:lnTo>
                    <a:pt x="9046896" y="1905"/>
                  </a:lnTo>
                  <a:lnTo>
                    <a:pt x="8688337" y="1905"/>
                  </a:lnTo>
                  <a:lnTo>
                    <a:pt x="8688337" y="1532305"/>
                  </a:lnTo>
                  <a:lnTo>
                    <a:pt x="8958085" y="1532305"/>
                  </a:lnTo>
                  <a:lnTo>
                    <a:pt x="8958085" y="517118"/>
                  </a:lnTo>
                  <a:lnTo>
                    <a:pt x="9277134" y="1532305"/>
                  </a:lnTo>
                  <a:lnTo>
                    <a:pt x="9546882" y="1532305"/>
                  </a:lnTo>
                  <a:lnTo>
                    <a:pt x="9546882" y="1905"/>
                  </a:lnTo>
                  <a:close/>
                </a:path>
                <a:path w="14630400" h="6214745">
                  <a:moveTo>
                    <a:pt x="11068482" y="102819"/>
                  </a:moveTo>
                  <a:lnTo>
                    <a:pt x="11068431" y="52044"/>
                  </a:lnTo>
                  <a:lnTo>
                    <a:pt x="11067377" y="18338"/>
                  </a:lnTo>
                  <a:lnTo>
                    <a:pt x="11066539" y="1905"/>
                  </a:lnTo>
                  <a:lnTo>
                    <a:pt x="10796727" y="1905"/>
                  </a:lnTo>
                  <a:lnTo>
                    <a:pt x="10797629" y="21932"/>
                  </a:lnTo>
                  <a:lnTo>
                    <a:pt x="10798289" y="43154"/>
                  </a:lnTo>
                  <a:lnTo>
                    <a:pt x="10798696" y="65697"/>
                  </a:lnTo>
                  <a:lnTo>
                    <a:pt x="10798734" y="121983"/>
                  </a:lnTo>
                  <a:lnTo>
                    <a:pt x="10798099" y="154508"/>
                  </a:lnTo>
                  <a:lnTo>
                    <a:pt x="10796384" y="195084"/>
                  </a:lnTo>
                  <a:lnTo>
                    <a:pt x="10793032" y="251561"/>
                  </a:lnTo>
                  <a:lnTo>
                    <a:pt x="11062780" y="251561"/>
                  </a:lnTo>
                  <a:lnTo>
                    <a:pt x="11066132" y="185801"/>
                  </a:lnTo>
                  <a:lnTo>
                    <a:pt x="11067847" y="138925"/>
                  </a:lnTo>
                  <a:lnTo>
                    <a:pt x="11068482" y="102819"/>
                  </a:lnTo>
                  <a:close/>
                </a:path>
                <a:path w="14630400" h="6214745">
                  <a:moveTo>
                    <a:pt x="11068583" y="1043952"/>
                  </a:moveTo>
                  <a:lnTo>
                    <a:pt x="11068075" y="1004874"/>
                  </a:lnTo>
                  <a:lnTo>
                    <a:pt x="11062780" y="840917"/>
                  </a:lnTo>
                  <a:lnTo>
                    <a:pt x="10793032" y="840917"/>
                  </a:lnTo>
                  <a:lnTo>
                    <a:pt x="10797019" y="952944"/>
                  </a:lnTo>
                  <a:lnTo>
                    <a:pt x="10798327" y="997953"/>
                  </a:lnTo>
                  <a:lnTo>
                    <a:pt x="10798835" y="1041057"/>
                  </a:lnTo>
                  <a:lnTo>
                    <a:pt x="10797108" y="1120508"/>
                  </a:lnTo>
                  <a:lnTo>
                    <a:pt x="10791419" y="1183436"/>
                  </a:lnTo>
                  <a:lnTo>
                    <a:pt x="10781017" y="1231392"/>
                  </a:lnTo>
                  <a:lnTo>
                    <a:pt x="10743006" y="1288681"/>
                  </a:lnTo>
                  <a:lnTo>
                    <a:pt x="10677004" y="1304988"/>
                  </a:lnTo>
                  <a:lnTo>
                    <a:pt x="10638625" y="1300988"/>
                  </a:lnTo>
                  <a:lnTo>
                    <a:pt x="10589260" y="1262202"/>
                  </a:lnTo>
                  <a:lnTo>
                    <a:pt x="10576027" y="1222921"/>
                  </a:lnTo>
                  <a:lnTo>
                    <a:pt x="10568915" y="1167358"/>
                  </a:lnTo>
                  <a:lnTo>
                    <a:pt x="10566794" y="1093266"/>
                  </a:lnTo>
                  <a:lnTo>
                    <a:pt x="10567048" y="1905"/>
                  </a:lnTo>
                  <a:lnTo>
                    <a:pt x="10297770" y="1905"/>
                  </a:lnTo>
                  <a:lnTo>
                    <a:pt x="10297033" y="28765"/>
                  </a:lnTo>
                  <a:lnTo>
                    <a:pt x="10297033" y="1093266"/>
                  </a:lnTo>
                  <a:lnTo>
                    <a:pt x="10298722" y="1152740"/>
                  </a:lnTo>
                  <a:lnTo>
                    <a:pt x="10303827" y="1208189"/>
                  </a:lnTo>
                  <a:lnTo>
                    <a:pt x="10312324" y="1259586"/>
                  </a:lnTo>
                  <a:lnTo>
                    <a:pt x="10324198" y="1306931"/>
                  </a:lnTo>
                  <a:lnTo>
                    <a:pt x="10339464" y="1350225"/>
                  </a:lnTo>
                  <a:lnTo>
                    <a:pt x="10358107" y="1389430"/>
                  </a:lnTo>
                  <a:lnTo>
                    <a:pt x="10380116" y="1424559"/>
                  </a:lnTo>
                  <a:lnTo>
                    <a:pt x="10405491" y="1455597"/>
                  </a:lnTo>
                  <a:lnTo>
                    <a:pt x="10434244" y="1482521"/>
                  </a:lnTo>
                  <a:lnTo>
                    <a:pt x="10466337" y="1505343"/>
                  </a:lnTo>
                  <a:lnTo>
                    <a:pt x="10501782" y="1524038"/>
                  </a:lnTo>
                  <a:lnTo>
                    <a:pt x="10540581" y="1538592"/>
                  </a:lnTo>
                  <a:lnTo>
                    <a:pt x="10582720" y="1548993"/>
                  </a:lnTo>
                  <a:lnTo>
                    <a:pt x="10628198" y="1555254"/>
                  </a:lnTo>
                  <a:lnTo>
                    <a:pt x="10677004" y="1557337"/>
                  </a:lnTo>
                  <a:lnTo>
                    <a:pt x="10724896" y="1555369"/>
                  </a:lnTo>
                  <a:lnTo>
                    <a:pt x="10769613" y="1549438"/>
                  </a:lnTo>
                  <a:lnTo>
                    <a:pt x="10811154" y="1539532"/>
                  </a:lnTo>
                  <a:lnTo>
                    <a:pt x="10849534" y="1525663"/>
                  </a:lnTo>
                  <a:lnTo>
                    <a:pt x="10884776" y="1507782"/>
                  </a:lnTo>
                  <a:lnTo>
                    <a:pt x="10916895" y="1485912"/>
                  </a:lnTo>
                  <a:lnTo>
                    <a:pt x="10945889" y="1460004"/>
                  </a:lnTo>
                  <a:lnTo>
                    <a:pt x="10971771" y="1430083"/>
                  </a:lnTo>
                  <a:lnTo>
                    <a:pt x="10994568" y="1396111"/>
                  </a:lnTo>
                  <a:lnTo>
                    <a:pt x="11014278" y="1358074"/>
                  </a:lnTo>
                  <a:lnTo>
                    <a:pt x="11030928" y="1315974"/>
                  </a:lnTo>
                  <a:lnTo>
                    <a:pt x="11044517" y="1269784"/>
                  </a:lnTo>
                  <a:lnTo>
                    <a:pt x="11055058" y="1219504"/>
                  </a:lnTo>
                  <a:lnTo>
                    <a:pt x="11062576" y="1165110"/>
                  </a:lnTo>
                  <a:lnTo>
                    <a:pt x="11067085" y="1106601"/>
                  </a:lnTo>
                  <a:lnTo>
                    <a:pt x="11068583" y="1043952"/>
                  </a:lnTo>
                  <a:close/>
                </a:path>
                <a:path w="14630400" h="6214745">
                  <a:moveTo>
                    <a:pt x="14630400" y="1946871"/>
                  </a:moveTo>
                  <a:lnTo>
                    <a:pt x="11762346" y="1946871"/>
                  </a:lnTo>
                  <a:lnTo>
                    <a:pt x="11762346" y="1139151"/>
                  </a:lnTo>
                  <a:lnTo>
                    <a:pt x="12065610" y="1917"/>
                  </a:lnTo>
                  <a:lnTo>
                    <a:pt x="11779834" y="1917"/>
                  </a:lnTo>
                  <a:lnTo>
                    <a:pt x="11631130" y="719226"/>
                  </a:lnTo>
                  <a:lnTo>
                    <a:pt x="11482400" y="1917"/>
                  </a:lnTo>
                  <a:lnTo>
                    <a:pt x="11187887" y="1917"/>
                  </a:lnTo>
                  <a:lnTo>
                    <a:pt x="11491151" y="1139151"/>
                  </a:lnTo>
                  <a:lnTo>
                    <a:pt x="11491151" y="1946871"/>
                  </a:lnTo>
                  <a:lnTo>
                    <a:pt x="11034636" y="1946871"/>
                  </a:lnTo>
                  <a:lnTo>
                    <a:pt x="11016463" y="1893785"/>
                  </a:lnTo>
                  <a:lnTo>
                    <a:pt x="10994390" y="1846745"/>
                  </a:lnTo>
                  <a:lnTo>
                    <a:pt x="10968419" y="1805647"/>
                  </a:lnTo>
                  <a:lnTo>
                    <a:pt x="10938548" y="1770380"/>
                  </a:lnTo>
                  <a:lnTo>
                    <a:pt x="10904753" y="1740839"/>
                  </a:lnTo>
                  <a:lnTo>
                    <a:pt x="10867047" y="1716913"/>
                  </a:lnTo>
                  <a:lnTo>
                    <a:pt x="10825429" y="1698498"/>
                  </a:lnTo>
                  <a:lnTo>
                    <a:pt x="10779874" y="1685467"/>
                  </a:lnTo>
                  <a:lnTo>
                    <a:pt x="10730408" y="1677733"/>
                  </a:lnTo>
                  <a:lnTo>
                    <a:pt x="10677004" y="1675180"/>
                  </a:lnTo>
                  <a:lnTo>
                    <a:pt x="10623309" y="1677758"/>
                  </a:lnTo>
                  <a:lnTo>
                    <a:pt x="10573677" y="1685544"/>
                  </a:lnTo>
                  <a:lnTo>
                    <a:pt x="10528135" y="1698625"/>
                  </a:lnTo>
                  <a:lnTo>
                    <a:pt x="10486669" y="1717116"/>
                  </a:lnTo>
                  <a:lnTo>
                    <a:pt x="10449293" y="1741106"/>
                  </a:lnTo>
                  <a:lnTo>
                    <a:pt x="10416007" y="1770684"/>
                  </a:lnTo>
                  <a:lnTo>
                    <a:pt x="10386822" y="1805952"/>
                  </a:lnTo>
                  <a:lnTo>
                    <a:pt x="10361727" y="1847011"/>
                  </a:lnTo>
                  <a:lnTo>
                    <a:pt x="10340746" y="1893951"/>
                  </a:lnTo>
                  <a:lnTo>
                    <a:pt x="10323868" y="1946871"/>
                  </a:lnTo>
                  <a:lnTo>
                    <a:pt x="10056609" y="1946871"/>
                  </a:lnTo>
                  <a:lnTo>
                    <a:pt x="10056609" y="1905"/>
                  </a:lnTo>
                  <a:lnTo>
                    <a:pt x="9785413" y="1905"/>
                  </a:lnTo>
                  <a:lnTo>
                    <a:pt x="9785413" y="1946871"/>
                  </a:lnTo>
                  <a:lnTo>
                    <a:pt x="9546895" y="1946871"/>
                  </a:lnTo>
                  <a:lnTo>
                    <a:pt x="9546895" y="1694548"/>
                  </a:lnTo>
                  <a:lnTo>
                    <a:pt x="9277147" y="1694548"/>
                  </a:lnTo>
                  <a:lnTo>
                    <a:pt x="9277147" y="1946871"/>
                  </a:lnTo>
                  <a:lnTo>
                    <a:pt x="8995791" y="1946871"/>
                  </a:lnTo>
                  <a:lnTo>
                    <a:pt x="8920391" y="1694548"/>
                  </a:lnTo>
                  <a:lnTo>
                    <a:pt x="8688337" y="1694548"/>
                  </a:lnTo>
                  <a:lnTo>
                    <a:pt x="8688337" y="1946871"/>
                  </a:lnTo>
                  <a:lnTo>
                    <a:pt x="8490204" y="1946871"/>
                  </a:lnTo>
                  <a:lnTo>
                    <a:pt x="8487296" y="1901977"/>
                  </a:lnTo>
                  <a:lnTo>
                    <a:pt x="8481873" y="1856841"/>
                  </a:lnTo>
                  <a:lnTo>
                    <a:pt x="8473948" y="1811540"/>
                  </a:lnTo>
                  <a:lnTo>
                    <a:pt x="8463585" y="1766138"/>
                  </a:lnTo>
                  <a:lnTo>
                    <a:pt x="8450821" y="1720710"/>
                  </a:lnTo>
                  <a:lnTo>
                    <a:pt x="8435670" y="1675320"/>
                  </a:lnTo>
                  <a:lnTo>
                    <a:pt x="8418195" y="1630045"/>
                  </a:lnTo>
                  <a:lnTo>
                    <a:pt x="8398434" y="1584947"/>
                  </a:lnTo>
                  <a:lnTo>
                    <a:pt x="8376399" y="1540103"/>
                  </a:lnTo>
                  <a:lnTo>
                    <a:pt x="8352155" y="1495590"/>
                  </a:lnTo>
                  <a:lnTo>
                    <a:pt x="8325713" y="1451457"/>
                  </a:lnTo>
                  <a:lnTo>
                    <a:pt x="8297138" y="1407795"/>
                  </a:lnTo>
                  <a:lnTo>
                    <a:pt x="8160829" y="1210551"/>
                  </a:lnTo>
                  <a:lnTo>
                    <a:pt x="8106905" y="1129195"/>
                  </a:lnTo>
                  <a:lnTo>
                    <a:pt x="8064144" y="1063129"/>
                  </a:lnTo>
                  <a:lnTo>
                    <a:pt x="8031264" y="1009561"/>
                  </a:lnTo>
                  <a:lnTo>
                    <a:pt x="8006994" y="965733"/>
                  </a:lnTo>
                  <a:lnTo>
                    <a:pt x="7990014" y="928878"/>
                  </a:lnTo>
                  <a:lnTo>
                    <a:pt x="7972831" y="864997"/>
                  </a:lnTo>
                  <a:lnTo>
                    <a:pt x="7969390" y="795782"/>
                  </a:lnTo>
                  <a:lnTo>
                    <a:pt x="7974190" y="732536"/>
                  </a:lnTo>
                  <a:lnTo>
                    <a:pt x="7988325" y="682358"/>
                  </a:lnTo>
                  <a:lnTo>
                    <a:pt x="8011363" y="645833"/>
                  </a:lnTo>
                  <a:lnTo>
                    <a:pt x="8042897" y="623506"/>
                  </a:lnTo>
                  <a:lnTo>
                    <a:pt x="8082508" y="615937"/>
                  </a:lnTo>
                  <a:lnTo>
                    <a:pt x="8124660" y="623963"/>
                  </a:lnTo>
                  <a:lnTo>
                    <a:pt x="8158645" y="647484"/>
                  </a:lnTo>
                  <a:lnTo>
                    <a:pt x="8182851" y="685698"/>
                  </a:lnTo>
                  <a:lnTo>
                    <a:pt x="8195627" y="737768"/>
                  </a:lnTo>
                  <a:lnTo>
                    <a:pt x="8201203" y="814844"/>
                  </a:lnTo>
                  <a:lnTo>
                    <a:pt x="8202943" y="866775"/>
                  </a:lnTo>
                  <a:lnTo>
                    <a:pt x="8203984" y="920686"/>
                  </a:lnTo>
                  <a:lnTo>
                    <a:pt x="8204327" y="971321"/>
                  </a:lnTo>
                  <a:lnTo>
                    <a:pt x="8468271" y="945210"/>
                  </a:lnTo>
                  <a:lnTo>
                    <a:pt x="8468208" y="879500"/>
                  </a:lnTo>
                  <a:lnTo>
                    <a:pt x="8467738" y="821397"/>
                  </a:lnTo>
                  <a:lnTo>
                    <a:pt x="8466468" y="769886"/>
                  </a:lnTo>
                  <a:lnTo>
                    <a:pt x="8463978" y="723988"/>
                  </a:lnTo>
                  <a:lnTo>
                    <a:pt x="8459889" y="682663"/>
                  </a:lnTo>
                  <a:lnTo>
                    <a:pt x="8453780" y="644944"/>
                  </a:lnTo>
                  <a:lnTo>
                    <a:pt x="8439645" y="594080"/>
                  </a:lnTo>
                  <a:lnTo>
                    <a:pt x="8420036" y="547751"/>
                  </a:lnTo>
                  <a:lnTo>
                    <a:pt x="8395246" y="506145"/>
                  </a:lnTo>
                  <a:lnTo>
                    <a:pt x="8365553" y="469480"/>
                  </a:lnTo>
                  <a:lnTo>
                    <a:pt x="8331238" y="437921"/>
                  </a:lnTo>
                  <a:lnTo>
                    <a:pt x="8292554" y="411670"/>
                  </a:lnTo>
                  <a:lnTo>
                    <a:pt x="8249806" y="390931"/>
                  </a:lnTo>
                  <a:lnTo>
                    <a:pt x="8203273" y="375869"/>
                  </a:lnTo>
                  <a:lnTo>
                    <a:pt x="8153222" y="366687"/>
                  </a:lnTo>
                  <a:lnTo>
                    <a:pt x="8099920" y="363588"/>
                  </a:lnTo>
                  <a:lnTo>
                    <a:pt x="8049107" y="366052"/>
                  </a:lnTo>
                  <a:lnTo>
                    <a:pt x="8001190" y="373329"/>
                  </a:lnTo>
                  <a:lnTo>
                    <a:pt x="7956309" y="385279"/>
                  </a:lnTo>
                  <a:lnTo>
                    <a:pt x="7914589" y="401751"/>
                  </a:lnTo>
                  <a:lnTo>
                    <a:pt x="7876184" y="422579"/>
                  </a:lnTo>
                  <a:lnTo>
                    <a:pt x="7841234" y="447624"/>
                  </a:lnTo>
                  <a:lnTo>
                    <a:pt x="7809865" y="476719"/>
                  </a:lnTo>
                  <a:lnTo>
                    <a:pt x="7782230" y="509727"/>
                  </a:lnTo>
                  <a:lnTo>
                    <a:pt x="7758468" y="546493"/>
                  </a:lnTo>
                  <a:lnTo>
                    <a:pt x="7738707" y="586854"/>
                  </a:lnTo>
                  <a:lnTo>
                    <a:pt x="7723098" y="630669"/>
                  </a:lnTo>
                  <a:lnTo>
                    <a:pt x="7711783" y="677773"/>
                  </a:lnTo>
                  <a:lnTo>
                    <a:pt x="7704887" y="728027"/>
                  </a:lnTo>
                  <a:lnTo>
                    <a:pt x="7702550" y="781278"/>
                  </a:lnTo>
                  <a:lnTo>
                    <a:pt x="7703731" y="823366"/>
                  </a:lnTo>
                  <a:lnTo>
                    <a:pt x="7707401" y="864412"/>
                  </a:lnTo>
                  <a:lnTo>
                    <a:pt x="7713751" y="904963"/>
                  </a:lnTo>
                  <a:lnTo>
                    <a:pt x="7722959" y="945540"/>
                  </a:lnTo>
                  <a:lnTo>
                    <a:pt x="7735240" y="986675"/>
                  </a:lnTo>
                  <a:lnTo>
                    <a:pt x="7750772" y="1028915"/>
                  </a:lnTo>
                  <a:lnTo>
                    <a:pt x="7769746" y="1072781"/>
                  </a:lnTo>
                  <a:lnTo>
                    <a:pt x="7792352" y="1118819"/>
                  </a:lnTo>
                  <a:lnTo>
                    <a:pt x="7818793" y="1167549"/>
                  </a:lnTo>
                  <a:lnTo>
                    <a:pt x="7849248" y="1219517"/>
                  </a:lnTo>
                  <a:lnTo>
                    <a:pt x="7883906" y="1275245"/>
                  </a:lnTo>
                  <a:lnTo>
                    <a:pt x="7922971" y="1335278"/>
                  </a:lnTo>
                  <a:lnTo>
                    <a:pt x="8056410" y="1532496"/>
                  </a:lnTo>
                  <a:lnTo>
                    <a:pt x="8101825" y="1594396"/>
                  </a:lnTo>
                  <a:lnTo>
                    <a:pt x="8138528" y="1648574"/>
                  </a:lnTo>
                  <a:lnTo>
                    <a:pt x="8167357" y="1696834"/>
                  </a:lnTo>
                  <a:lnTo>
                    <a:pt x="8189112" y="1740979"/>
                  </a:lnTo>
                  <a:lnTo>
                    <a:pt x="8204606" y="1782813"/>
                  </a:lnTo>
                  <a:lnTo>
                    <a:pt x="8214677" y="1824139"/>
                  </a:lnTo>
                  <a:lnTo>
                    <a:pt x="8220113" y="1866760"/>
                  </a:lnTo>
                  <a:lnTo>
                    <a:pt x="8221739" y="1912467"/>
                  </a:lnTo>
                  <a:lnTo>
                    <a:pt x="8221065" y="1946871"/>
                  </a:lnTo>
                  <a:lnTo>
                    <a:pt x="7963802" y="1946871"/>
                  </a:lnTo>
                  <a:lnTo>
                    <a:pt x="7961477" y="1888972"/>
                  </a:lnTo>
                  <a:lnTo>
                    <a:pt x="7960881" y="1864296"/>
                  </a:lnTo>
                  <a:lnTo>
                    <a:pt x="7958709" y="1696326"/>
                  </a:lnTo>
                  <a:lnTo>
                    <a:pt x="7691856" y="1707934"/>
                  </a:lnTo>
                  <a:lnTo>
                    <a:pt x="7691323" y="1731505"/>
                  </a:lnTo>
                  <a:lnTo>
                    <a:pt x="7691006" y="1886839"/>
                  </a:lnTo>
                  <a:lnTo>
                    <a:pt x="7691895" y="1946871"/>
                  </a:lnTo>
                  <a:lnTo>
                    <a:pt x="7512215" y="1946871"/>
                  </a:lnTo>
                  <a:lnTo>
                    <a:pt x="7512215" y="1693176"/>
                  </a:lnTo>
                  <a:lnTo>
                    <a:pt x="7103973" y="1693176"/>
                  </a:lnTo>
                  <a:lnTo>
                    <a:pt x="7103973" y="1054366"/>
                  </a:lnTo>
                  <a:lnTo>
                    <a:pt x="7372248" y="1054366"/>
                  </a:lnTo>
                  <a:lnTo>
                    <a:pt x="7372248" y="800366"/>
                  </a:lnTo>
                  <a:lnTo>
                    <a:pt x="7103973" y="800366"/>
                  </a:lnTo>
                  <a:lnTo>
                    <a:pt x="7103973" y="255536"/>
                  </a:lnTo>
                  <a:lnTo>
                    <a:pt x="7488885" y="255536"/>
                  </a:lnTo>
                  <a:lnTo>
                    <a:pt x="7488885" y="1536"/>
                  </a:lnTo>
                  <a:lnTo>
                    <a:pt x="6832790" y="1536"/>
                  </a:lnTo>
                  <a:lnTo>
                    <a:pt x="6832790" y="255536"/>
                  </a:lnTo>
                  <a:lnTo>
                    <a:pt x="6832790" y="800366"/>
                  </a:lnTo>
                  <a:lnTo>
                    <a:pt x="6832790" y="1054366"/>
                  </a:lnTo>
                  <a:lnTo>
                    <a:pt x="6832790" y="1693176"/>
                  </a:lnTo>
                  <a:lnTo>
                    <a:pt x="6832790" y="1946871"/>
                  </a:lnTo>
                  <a:lnTo>
                    <a:pt x="6593116" y="1946871"/>
                  </a:lnTo>
                  <a:lnTo>
                    <a:pt x="6593116" y="419176"/>
                  </a:lnTo>
                  <a:lnTo>
                    <a:pt x="6321933" y="419176"/>
                  </a:lnTo>
                  <a:lnTo>
                    <a:pt x="6321933" y="1946871"/>
                  </a:lnTo>
                  <a:lnTo>
                    <a:pt x="5911964" y="1946871"/>
                  </a:lnTo>
                  <a:lnTo>
                    <a:pt x="6159766" y="2324"/>
                  </a:lnTo>
                  <a:lnTo>
                    <a:pt x="5911812" y="2324"/>
                  </a:lnTo>
                  <a:lnTo>
                    <a:pt x="5774715" y="1148727"/>
                  </a:lnTo>
                  <a:lnTo>
                    <a:pt x="5675376" y="281254"/>
                  </a:lnTo>
                  <a:lnTo>
                    <a:pt x="5675376" y="1946871"/>
                  </a:lnTo>
                  <a:lnTo>
                    <a:pt x="5404383" y="1946871"/>
                  </a:lnTo>
                  <a:lnTo>
                    <a:pt x="5532590" y="900785"/>
                  </a:lnTo>
                  <a:lnTo>
                    <a:pt x="5675376" y="1946871"/>
                  </a:lnTo>
                  <a:lnTo>
                    <a:pt x="5675376" y="281254"/>
                  </a:lnTo>
                  <a:lnTo>
                    <a:pt x="5643435" y="2324"/>
                  </a:lnTo>
                  <a:lnTo>
                    <a:pt x="5430482" y="2324"/>
                  </a:lnTo>
                  <a:lnTo>
                    <a:pt x="5299214" y="1107909"/>
                  </a:lnTo>
                  <a:lnTo>
                    <a:pt x="5162105" y="2324"/>
                  </a:lnTo>
                  <a:lnTo>
                    <a:pt x="4914163" y="2324"/>
                  </a:lnTo>
                  <a:lnTo>
                    <a:pt x="5161966" y="1946871"/>
                  </a:lnTo>
                  <a:lnTo>
                    <a:pt x="4814506" y="1946871"/>
                  </a:lnTo>
                  <a:lnTo>
                    <a:pt x="4814976" y="1835086"/>
                  </a:lnTo>
                  <a:lnTo>
                    <a:pt x="4814976" y="883729"/>
                  </a:lnTo>
                  <a:lnTo>
                    <a:pt x="4814341" y="795909"/>
                  </a:lnTo>
                  <a:lnTo>
                    <a:pt x="4812030" y="726351"/>
                  </a:lnTo>
                  <a:lnTo>
                    <a:pt x="4807445" y="671309"/>
                  </a:lnTo>
                  <a:lnTo>
                    <a:pt x="4799965" y="627024"/>
                  </a:lnTo>
                  <a:lnTo>
                    <a:pt x="4788979" y="589737"/>
                  </a:lnTo>
                  <a:lnTo>
                    <a:pt x="4754067" y="521144"/>
                  </a:lnTo>
                  <a:lnTo>
                    <a:pt x="4727499" y="486943"/>
                  </a:lnTo>
                  <a:lnTo>
                    <a:pt x="4696015" y="456298"/>
                  </a:lnTo>
                  <a:lnTo>
                    <a:pt x="4660100" y="429539"/>
                  </a:lnTo>
                  <a:lnTo>
                    <a:pt x="4620272" y="406958"/>
                  </a:lnTo>
                  <a:lnTo>
                    <a:pt x="4577054" y="388848"/>
                  </a:lnTo>
                  <a:lnTo>
                    <a:pt x="4545228" y="379666"/>
                  </a:lnTo>
                  <a:lnTo>
                    <a:pt x="4545228" y="773506"/>
                  </a:lnTo>
                  <a:lnTo>
                    <a:pt x="4545228" y="1946871"/>
                  </a:lnTo>
                  <a:lnTo>
                    <a:pt x="4318990" y="1946871"/>
                  </a:lnTo>
                  <a:lnTo>
                    <a:pt x="4318990" y="773506"/>
                  </a:lnTo>
                  <a:lnTo>
                    <a:pt x="4323232" y="714895"/>
                  </a:lnTo>
                  <a:lnTo>
                    <a:pt x="4336262" y="670763"/>
                  </a:lnTo>
                  <a:lnTo>
                    <a:pt x="4390275" y="622592"/>
                  </a:lnTo>
                  <a:lnTo>
                    <a:pt x="4432109" y="616877"/>
                  </a:lnTo>
                  <a:lnTo>
                    <a:pt x="4475061" y="622592"/>
                  </a:lnTo>
                  <a:lnTo>
                    <a:pt x="4507014" y="640270"/>
                  </a:lnTo>
                  <a:lnTo>
                    <a:pt x="4528807" y="670763"/>
                  </a:lnTo>
                  <a:lnTo>
                    <a:pt x="4541266" y="714895"/>
                  </a:lnTo>
                  <a:lnTo>
                    <a:pt x="4545228" y="773506"/>
                  </a:lnTo>
                  <a:lnTo>
                    <a:pt x="4545228" y="379666"/>
                  </a:lnTo>
                  <a:lnTo>
                    <a:pt x="4530953" y="375539"/>
                  </a:lnTo>
                  <a:lnTo>
                    <a:pt x="4482465" y="367334"/>
                  </a:lnTo>
                  <a:lnTo>
                    <a:pt x="4432109" y="364528"/>
                  </a:lnTo>
                  <a:lnTo>
                    <a:pt x="4381754" y="367334"/>
                  </a:lnTo>
                  <a:lnTo>
                    <a:pt x="4333265" y="375539"/>
                  </a:lnTo>
                  <a:lnTo>
                    <a:pt x="4287151" y="388848"/>
                  </a:lnTo>
                  <a:lnTo>
                    <a:pt x="4243933" y="406958"/>
                  </a:lnTo>
                  <a:lnTo>
                    <a:pt x="4204119" y="429539"/>
                  </a:lnTo>
                  <a:lnTo>
                    <a:pt x="4168203" y="456298"/>
                  </a:lnTo>
                  <a:lnTo>
                    <a:pt x="4136720" y="486943"/>
                  </a:lnTo>
                  <a:lnTo>
                    <a:pt x="4110151" y="521144"/>
                  </a:lnTo>
                  <a:lnTo>
                    <a:pt x="4090339" y="555701"/>
                  </a:lnTo>
                  <a:lnTo>
                    <a:pt x="4064266" y="627024"/>
                  </a:lnTo>
                  <a:lnTo>
                    <a:pt x="4056773" y="671309"/>
                  </a:lnTo>
                  <a:lnTo>
                    <a:pt x="4052189" y="726351"/>
                  </a:lnTo>
                  <a:lnTo>
                    <a:pt x="4049877" y="795909"/>
                  </a:lnTo>
                  <a:lnTo>
                    <a:pt x="4049242" y="883729"/>
                  </a:lnTo>
                  <a:lnTo>
                    <a:pt x="4049357" y="1880095"/>
                  </a:lnTo>
                  <a:lnTo>
                    <a:pt x="4049712" y="1946871"/>
                  </a:lnTo>
                  <a:lnTo>
                    <a:pt x="3867683" y="1946871"/>
                  </a:lnTo>
                  <a:lnTo>
                    <a:pt x="3699230" y="1155585"/>
                  </a:lnTo>
                  <a:lnTo>
                    <a:pt x="3674821" y="1040968"/>
                  </a:lnTo>
                  <a:lnTo>
                    <a:pt x="3708387" y="1010577"/>
                  </a:lnTo>
                  <a:lnTo>
                    <a:pt x="3739553" y="977341"/>
                  </a:lnTo>
                  <a:lnTo>
                    <a:pt x="3768140" y="941451"/>
                  </a:lnTo>
                  <a:lnTo>
                    <a:pt x="3793998" y="903084"/>
                  </a:lnTo>
                  <a:lnTo>
                    <a:pt x="3802240" y="888466"/>
                  </a:lnTo>
                  <a:lnTo>
                    <a:pt x="3816934" y="862418"/>
                  </a:lnTo>
                  <a:lnTo>
                    <a:pt x="3836809" y="819645"/>
                  </a:lnTo>
                  <a:lnTo>
                    <a:pt x="3853446" y="774928"/>
                  </a:lnTo>
                  <a:lnTo>
                    <a:pt x="3866667" y="728459"/>
                  </a:lnTo>
                  <a:lnTo>
                    <a:pt x="3876319" y="680415"/>
                  </a:lnTo>
                  <a:lnTo>
                    <a:pt x="3882237" y="630974"/>
                  </a:lnTo>
                  <a:lnTo>
                    <a:pt x="3884244" y="580301"/>
                  </a:lnTo>
                  <a:lnTo>
                    <a:pt x="3882339" y="530987"/>
                  </a:lnTo>
                  <a:lnTo>
                    <a:pt x="3876764" y="483006"/>
                  </a:lnTo>
                  <a:lnTo>
                    <a:pt x="3867594" y="435965"/>
                  </a:lnTo>
                  <a:lnTo>
                    <a:pt x="3855047" y="390588"/>
                  </a:lnTo>
                  <a:lnTo>
                    <a:pt x="3839248" y="346862"/>
                  </a:lnTo>
                  <a:lnTo>
                    <a:pt x="3820376" y="304939"/>
                  </a:lnTo>
                  <a:lnTo>
                    <a:pt x="3802545" y="272288"/>
                  </a:lnTo>
                  <a:lnTo>
                    <a:pt x="3802469" y="272135"/>
                  </a:lnTo>
                  <a:lnTo>
                    <a:pt x="3773970" y="227190"/>
                  </a:lnTo>
                  <a:lnTo>
                    <a:pt x="3746741" y="191706"/>
                  </a:lnTo>
                  <a:lnTo>
                    <a:pt x="3717036" y="158686"/>
                  </a:lnTo>
                  <a:lnTo>
                    <a:pt x="3685019" y="128320"/>
                  </a:lnTo>
                  <a:lnTo>
                    <a:pt x="3650818" y="100761"/>
                  </a:lnTo>
                  <a:lnTo>
                    <a:pt x="3614610" y="76161"/>
                  </a:lnTo>
                  <a:lnTo>
                    <a:pt x="3612121" y="74764"/>
                  </a:lnTo>
                  <a:lnTo>
                    <a:pt x="3612121" y="580301"/>
                  </a:lnTo>
                  <a:lnTo>
                    <a:pt x="3608692" y="630224"/>
                  </a:lnTo>
                  <a:lnTo>
                    <a:pt x="3598748" y="677608"/>
                  </a:lnTo>
                  <a:lnTo>
                    <a:pt x="3582847" y="721804"/>
                  </a:lnTo>
                  <a:lnTo>
                    <a:pt x="3575723" y="735304"/>
                  </a:lnTo>
                  <a:lnTo>
                    <a:pt x="3575723" y="1946871"/>
                  </a:lnTo>
                  <a:lnTo>
                    <a:pt x="3321735" y="1946871"/>
                  </a:lnTo>
                  <a:lnTo>
                    <a:pt x="3321735" y="1160602"/>
                  </a:lnTo>
                  <a:lnTo>
                    <a:pt x="3331006" y="1159941"/>
                  </a:lnTo>
                  <a:lnTo>
                    <a:pt x="3339363" y="1160259"/>
                  </a:lnTo>
                  <a:lnTo>
                    <a:pt x="3338563" y="1160259"/>
                  </a:lnTo>
                  <a:lnTo>
                    <a:pt x="3343986" y="1160602"/>
                  </a:lnTo>
                  <a:lnTo>
                    <a:pt x="3349574" y="1160602"/>
                  </a:lnTo>
                  <a:lnTo>
                    <a:pt x="3367748" y="1160259"/>
                  </a:lnTo>
                  <a:lnTo>
                    <a:pt x="3373361" y="1159941"/>
                  </a:lnTo>
                  <a:lnTo>
                    <a:pt x="3385121" y="1159294"/>
                  </a:lnTo>
                  <a:lnTo>
                    <a:pt x="3402330" y="1157719"/>
                  </a:lnTo>
                  <a:lnTo>
                    <a:pt x="3419398" y="1155585"/>
                  </a:lnTo>
                  <a:lnTo>
                    <a:pt x="3575723" y="1946871"/>
                  </a:lnTo>
                  <a:lnTo>
                    <a:pt x="3575723" y="735304"/>
                  </a:lnTo>
                  <a:lnTo>
                    <a:pt x="3561524" y="762190"/>
                  </a:lnTo>
                  <a:lnTo>
                    <a:pt x="3535324" y="798106"/>
                  </a:lnTo>
                  <a:lnTo>
                    <a:pt x="3504806" y="828941"/>
                  </a:lnTo>
                  <a:lnTo>
                    <a:pt x="3470491" y="854024"/>
                  </a:lnTo>
                  <a:lnTo>
                    <a:pt x="3432924" y="872731"/>
                  </a:lnTo>
                  <a:lnTo>
                    <a:pt x="3392652" y="884428"/>
                  </a:lnTo>
                  <a:lnTo>
                    <a:pt x="3350234" y="888466"/>
                  </a:lnTo>
                  <a:lnTo>
                    <a:pt x="3343021" y="888466"/>
                  </a:lnTo>
                  <a:lnTo>
                    <a:pt x="3335909" y="888009"/>
                  </a:lnTo>
                  <a:lnTo>
                    <a:pt x="3328847" y="887323"/>
                  </a:lnTo>
                  <a:lnTo>
                    <a:pt x="3328949" y="886142"/>
                  </a:lnTo>
                  <a:lnTo>
                    <a:pt x="3321735" y="886142"/>
                  </a:lnTo>
                  <a:lnTo>
                    <a:pt x="3321621" y="482815"/>
                  </a:lnTo>
                  <a:lnTo>
                    <a:pt x="3321558" y="274167"/>
                  </a:lnTo>
                  <a:lnTo>
                    <a:pt x="3328644" y="273342"/>
                  </a:lnTo>
                  <a:lnTo>
                    <a:pt x="3335794" y="272694"/>
                  </a:lnTo>
                  <a:lnTo>
                    <a:pt x="3342983" y="272288"/>
                  </a:lnTo>
                  <a:lnTo>
                    <a:pt x="3350234" y="272135"/>
                  </a:lnTo>
                  <a:lnTo>
                    <a:pt x="3392652" y="276186"/>
                  </a:lnTo>
                  <a:lnTo>
                    <a:pt x="3432924" y="287883"/>
                  </a:lnTo>
                  <a:lnTo>
                    <a:pt x="3470491" y="306590"/>
                  </a:lnTo>
                  <a:lnTo>
                    <a:pt x="3504806" y="331673"/>
                  </a:lnTo>
                  <a:lnTo>
                    <a:pt x="3535324" y="362496"/>
                  </a:lnTo>
                  <a:lnTo>
                    <a:pt x="3561524" y="398424"/>
                  </a:lnTo>
                  <a:lnTo>
                    <a:pt x="3582847" y="438810"/>
                  </a:lnTo>
                  <a:lnTo>
                    <a:pt x="3598684" y="482815"/>
                  </a:lnTo>
                  <a:lnTo>
                    <a:pt x="3608692" y="530390"/>
                  </a:lnTo>
                  <a:lnTo>
                    <a:pt x="3612121" y="580301"/>
                  </a:lnTo>
                  <a:lnTo>
                    <a:pt x="3612121" y="74764"/>
                  </a:lnTo>
                  <a:lnTo>
                    <a:pt x="3576536" y="54711"/>
                  </a:lnTo>
                  <a:lnTo>
                    <a:pt x="3536746" y="36576"/>
                  </a:lnTo>
                  <a:lnTo>
                    <a:pt x="3495408" y="21894"/>
                  </a:lnTo>
                  <a:lnTo>
                    <a:pt x="3452660" y="10858"/>
                  </a:lnTo>
                  <a:lnTo>
                    <a:pt x="3408667" y="3632"/>
                  </a:lnTo>
                  <a:lnTo>
                    <a:pt x="3363569" y="368"/>
                  </a:lnTo>
                  <a:lnTo>
                    <a:pt x="3363607" y="88"/>
                  </a:lnTo>
                  <a:lnTo>
                    <a:pt x="3050209" y="88"/>
                  </a:lnTo>
                  <a:lnTo>
                    <a:pt x="3050209" y="1946871"/>
                  </a:lnTo>
                  <a:lnTo>
                    <a:pt x="0" y="1946871"/>
                  </a:lnTo>
                  <a:lnTo>
                    <a:pt x="0" y="6214135"/>
                  </a:lnTo>
                  <a:lnTo>
                    <a:pt x="14630400" y="6214135"/>
                  </a:lnTo>
                  <a:lnTo>
                    <a:pt x="14630400" y="1946871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5">
              <a:extLst>
                <a:ext uri="{FF2B5EF4-FFF2-40B4-BE49-F238E27FC236}">
                  <a16:creationId xmlns:a16="http://schemas.microsoft.com/office/drawing/2014/main" id="{E7E9D731-1890-7844-1A46-C7BD763D6D2E}"/>
                </a:ext>
              </a:extLst>
            </p:cNvPr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707748" y="611670"/>
              <a:ext cx="694527" cy="469002"/>
            </a:xfrm>
            <a:prstGeom prst="rect">
              <a:avLst/>
            </a:prstGeom>
          </p:spPr>
        </p:pic>
        <p:sp>
          <p:nvSpPr>
            <p:cNvPr id="11" name="object 6">
              <a:extLst>
                <a:ext uri="{FF2B5EF4-FFF2-40B4-BE49-F238E27FC236}">
                  <a16:creationId xmlns:a16="http://schemas.microsoft.com/office/drawing/2014/main" id="{82999D79-DD81-B1BB-146D-5F401427203B}"/>
                </a:ext>
              </a:extLst>
            </p:cNvPr>
            <p:cNvSpPr/>
            <p:nvPr/>
          </p:nvSpPr>
          <p:spPr>
            <a:xfrm>
              <a:off x="11917810" y="473978"/>
              <a:ext cx="708660" cy="645795"/>
            </a:xfrm>
            <a:custGeom>
              <a:avLst/>
              <a:gdLst/>
              <a:ahLst/>
              <a:cxnLst/>
              <a:rect l="l" t="t" r="r" b="b"/>
              <a:pathLst>
                <a:path w="708659" h="645794">
                  <a:moveTo>
                    <a:pt x="552026" y="126"/>
                  </a:moveTo>
                  <a:lnTo>
                    <a:pt x="544599" y="0"/>
                  </a:lnTo>
                  <a:lnTo>
                    <a:pt x="537148" y="417"/>
                  </a:lnTo>
                  <a:lnTo>
                    <a:pt x="529659" y="1432"/>
                  </a:lnTo>
                  <a:lnTo>
                    <a:pt x="522117" y="3098"/>
                  </a:lnTo>
                  <a:lnTo>
                    <a:pt x="512065" y="4249"/>
                  </a:lnTo>
                  <a:lnTo>
                    <a:pt x="502529" y="3231"/>
                  </a:lnTo>
                  <a:lnTo>
                    <a:pt x="487560" y="88"/>
                  </a:lnTo>
                  <a:lnTo>
                    <a:pt x="448159" y="8576"/>
                  </a:lnTo>
                  <a:lnTo>
                    <a:pt x="417420" y="36664"/>
                  </a:lnTo>
                  <a:lnTo>
                    <a:pt x="395208" y="73972"/>
                  </a:lnTo>
                  <a:lnTo>
                    <a:pt x="381388" y="110121"/>
                  </a:lnTo>
                  <a:lnTo>
                    <a:pt x="373876" y="157184"/>
                  </a:lnTo>
                  <a:lnTo>
                    <a:pt x="376820" y="178894"/>
                  </a:lnTo>
                  <a:lnTo>
                    <a:pt x="387205" y="192950"/>
                  </a:lnTo>
                  <a:lnTo>
                    <a:pt x="395686" y="199348"/>
                  </a:lnTo>
                  <a:lnTo>
                    <a:pt x="404872" y="206936"/>
                  </a:lnTo>
                  <a:lnTo>
                    <a:pt x="415500" y="212824"/>
                  </a:lnTo>
                  <a:lnTo>
                    <a:pt x="428302" y="214121"/>
                  </a:lnTo>
                  <a:lnTo>
                    <a:pt x="438093" y="210587"/>
                  </a:lnTo>
                  <a:lnTo>
                    <a:pt x="442974" y="204285"/>
                  </a:lnTo>
                  <a:lnTo>
                    <a:pt x="444326" y="196412"/>
                  </a:lnTo>
                  <a:lnTo>
                    <a:pt x="443530" y="188163"/>
                  </a:lnTo>
                  <a:lnTo>
                    <a:pt x="442298" y="181114"/>
                  </a:lnTo>
                  <a:lnTo>
                    <a:pt x="446920" y="172948"/>
                  </a:lnTo>
                  <a:lnTo>
                    <a:pt x="455849" y="170548"/>
                  </a:lnTo>
                  <a:lnTo>
                    <a:pt x="463577" y="169925"/>
                  </a:lnTo>
                  <a:lnTo>
                    <a:pt x="472306" y="171556"/>
                  </a:lnTo>
                  <a:lnTo>
                    <a:pt x="480414" y="175261"/>
                  </a:lnTo>
                  <a:lnTo>
                    <a:pt x="486278" y="180860"/>
                  </a:lnTo>
                  <a:lnTo>
                    <a:pt x="489707" y="187404"/>
                  </a:lnTo>
                  <a:lnTo>
                    <a:pt x="491229" y="194652"/>
                  </a:lnTo>
                  <a:lnTo>
                    <a:pt x="490273" y="203520"/>
                  </a:lnTo>
                  <a:lnTo>
                    <a:pt x="457030" y="231520"/>
                  </a:lnTo>
                  <a:lnTo>
                    <a:pt x="440081" y="235014"/>
                  </a:lnTo>
                  <a:lnTo>
                    <a:pt x="425361" y="242847"/>
                  </a:lnTo>
                  <a:lnTo>
                    <a:pt x="413733" y="251964"/>
                  </a:lnTo>
                  <a:lnTo>
                    <a:pt x="406065" y="259308"/>
                  </a:lnTo>
                  <a:lnTo>
                    <a:pt x="395201" y="267031"/>
                  </a:lnTo>
                  <a:lnTo>
                    <a:pt x="388916" y="264640"/>
                  </a:lnTo>
                  <a:lnTo>
                    <a:pt x="385208" y="255656"/>
                  </a:lnTo>
                  <a:lnTo>
                    <a:pt x="382074" y="243598"/>
                  </a:lnTo>
                  <a:lnTo>
                    <a:pt x="377147" y="227709"/>
                  </a:lnTo>
                  <a:lnTo>
                    <a:pt x="372638" y="215506"/>
                  </a:lnTo>
                  <a:lnTo>
                    <a:pt x="359911" y="199357"/>
                  </a:lnTo>
                  <a:lnTo>
                    <a:pt x="341536" y="198461"/>
                  </a:lnTo>
                  <a:lnTo>
                    <a:pt x="323046" y="221537"/>
                  </a:lnTo>
                  <a:lnTo>
                    <a:pt x="309976" y="277304"/>
                  </a:lnTo>
                  <a:lnTo>
                    <a:pt x="307845" y="291894"/>
                  </a:lnTo>
                  <a:lnTo>
                    <a:pt x="302844" y="302688"/>
                  </a:lnTo>
                  <a:lnTo>
                    <a:pt x="292115" y="303743"/>
                  </a:lnTo>
                  <a:lnTo>
                    <a:pt x="272803" y="289115"/>
                  </a:lnTo>
                  <a:lnTo>
                    <a:pt x="258435" y="278731"/>
                  </a:lnTo>
                  <a:lnTo>
                    <a:pt x="245184" y="274689"/>
                  </a:lnTo>
                  <a:lnTo>
                    <a:pt x="234024" y="274022"/>
                  </a:lnTo>
                  <a:lnTo>
                    <a:pt x="225928" y="273761"/>
                  </a:lnTo>
                  <a:lnTo>
                    <a:pt x="214643" y="268172"/>
                  </a:lnTo>
                  <a:lnTo>
                    <a:pt x="209632" y="258609"/>
                  </a:lnTo>
                  <a:lnTo>
                    <a:pt x="211467" y="248761"/>
                  </a:lnTo>
                  <a:lnTo>
                    <a:pt x="220721" y="242315"/>
                  </a:lnTo>
                  <a:lnTo>
                    <a:pt x="240640" y="233141"/>
                  </a:lnTo>
                  <a:lnTo>
                    <a:pt x="249537" y="222205"/>
                  </a:lnTo>
                  <a:lnTo>
                    <a:pt x="253443" y="212440"/>
                  </a:lnTo>
                  <a:lnTo>
                    <a:pt x="258389" y="206781"/>
                  </a:lnTo>
                  <a:lnTo>
                    <a:pt x="263901" y="203123"/>
                  </a:lnTo>
                  <a:lnTo>
                    <a:pt x="269998" y="195990"/>
                  </a:lnTo>
                  <a:lnTo>
                    <a:pt x="275050" y="186198"/>
                  </a:lnTo>
                  <a:lnTo>
                    <a:pt x="277426" y="174561"/>
                  </a:lnTo>
                  <a:lnTo>
                    <a:pt x="276691" y="164251"/>
                  </a:lnTo>
                  <a:lnTo>
                    <a:pt x="273927" y="155498"/>
                  </a:lnTo>
                  <a:lnTo>
                    <a:pt x="269611" y="148479"/>
                  </a:lnTo>
                  <a:lnTo>
                    <a:pt x="264218" y="143370"/>
                  </a:lnTo>
                  <a:lnTo>
                    <a:pt x="259895" y="136731"/>
                  </a:lnTo>
                  <a:lnTo>
                    <a:pt x="241625" y="99224"/>
                  </a:lnTo>
                  <a:lnTo>
                    <a:pt x="197193" y="79451"/>
                  </a:lnTo>
                  <a:lnTo>
                    <a:pt x="171877" y="77914"/>
                  </a:lnTo>
                  <a:lnTo>
                    <a:pt x="119318" y="89112"/>
                  </a:lnTo>
                  <a:lnTo>
                    <a:pt x="95269" y="113798"/>
                  </a:lnTo>
                  <a:lnTo>
                    <a:pt x="83383" y="152120"/>
                  </a:lnTo>
                  <a:lnTo>
                    <a:pt x="78933" y="155349"/>
                  </a:lnTo>
                  <a:lnTo>
                    <a:pt x="74104" y="161780"/>
                  </a:lnTo>
                  <a:lnTo>
                    <a:pt x="70158" y="171328"/>
                  </a:lnTo>
                  <a:lnTo>
                    <a:pt x="68359" y="183908"/>
                  </a:lnTo>
                  <a:lnTo>
                    <a:pt x="69988" y="195822"/>
                  </a:lnTo>
                  <a:lnTo>
                    <a:pt x="74469" y="206247"/>
                  </a:lnTo>
                  <a:lnTo>
                    <a:pt x="80419" y="213872"/>
                  </a:lnTo>
                  <a:lnTo>
                    <a:pt x="86456" y="217385"/>
                  </a:lnTo>
                  <a:lnTo>
                    <a:pt x="94940" y="221217"/>
                  </a:lnTo>
                  <a:lnTo>
                    <a:pt x="98583" y="227150"/>
                  </a:lnTo>
                  <a:lnTo>
                    <a:pt x="106139" y="234328"/>
                  </a:lnTo>
                  <a:lnTo>
                    <a:pt x="126360" y="241896"/>
                  </a:lnTo>
                  <a:lnTo>
                    <a:pt x="135624" y="246565"/>
                  </a:lnTo>
                  <a:lnTo>
                    <a:pt x="141257" y="254187"/>
                  </a:lnTo>
                  <a:lnTo>
                    <a:pt x="141937" y="263356"/>
                  </a:lnTo>
                  <a:lnTo>
                    <a:pt x="136342" y="272668"/>
                  </a:lnTo>
                  <a:lnTo>
                    <a:pt x="126143" y="277818"/>
                  </a:lnTo>
                  <a:lnTo>
                    <a:pt x="113909" y="278639"/>
                  </a:lnTo>
                  <a:lnTo>
                    <a:pt x="99639" y="279967"/>
                  </a:lnTo>
                  <a:lnTo>
                    <a:pt x="65705" y="304312"/>
                  </a:lnTo>
                  <a:lnTo>
                    <a:pt x="45841" y="342538"/>
                  </a:lnTo>
                  <a:lnTo>
                    <a:pt x="36719" y="369992"/>
                  </a:lnTo>
                  <a:lnTo>
                    <a:pt x="30480" y="386311"/>
                  </a:lnTo>
                  <a:lnTo>
                    <a:pt x="23399" y="401006"/>
                  </a:lnTo>
                  <a:lnTo>
                    <a:pt x="7374" y="425053"/>
                  </a:lnTo>
                  <a:lnTo>
                    <a:pt x="0" y="443766"/>
                  </a:lnTo>
                  <a:lnTo>
                    <a:pt x="147" y="461579"/>
                  </a:lnTo>
                  <a:lnTo>
                    <a:pt x="14295" y="471741"/>
                  </a:lnTo>
                  <a:lnTo>
                    <a:pt x="32689" y="470725"/>
                  </a:lnTo>
                  <a:lnTo>
                    <a:pt x="45872" y="462051"/>
                  </a:lnTo>
                  <a:lnTo>
                    <a:pt x="54137" y="448338"/>
                  </a:lnTo>
                  <a:lnTo>
                    <a:pt x="60060" y="422419"/>
                  </a:lnTo>
                  <a:lnTo>
                    <a:pt x="64347" y="412244"/>
                  </a:lnTo>
                  <a:lnTo>
                    <a:pt x="73210" y="394169"/>
                  </a:lnTo>
                  <a:lnTo>
                    <a:pt x="77811" y="383107"/>
                  </a:lnTo>
                  <a:lnTo>
                    <a:pt x="82756" y="374038"/>
                  </a:lnTo>
                  <a:lnTo>
                    <a:pt x="88732" y="369711"/>
                  </a:lnTo>
                  <a:lnTo>
                    <a:pt x="96426" y="372871"/>
                  </a:lnTo>
                  <a:lnTo>
                    <a:pt x="101412" y="388049"/>
                  </a:lnTo>
                  <a:lnTo>
                    <a:pt x="101892" y="414434"/>
                  </a:lnTo>
                  <a:lnTo>
                    <a:pt x="99664" y="444193"/>
                  </a:lnTo>
                  <a:lnTo>
                    <a:pt x="96527" y="469493"/>
                  </a:lnTo>
                  <a:lnTo>
                    <a:pt x="94619" y="491412"/>
                  </a:lnTo>
                  <a:lnTo>
                    <a:pt x="94481" y="515208"/>
                  </a:lnTo>
                  <a:lnTo>
                    <a:pt x="96350" y="565848"/>
                  </a:lnTo>
                  <a:lnTo>
                    <a:pt x="97315" y="576239"/>
                  </a:lnTo>
                  <a:lnTo>
                    <a:pt x="98561" y="584476"/>
                  </a:lnTo>
                  <a:lnTo>
                    <a:pt x="98895" y="593926"/>
                  </a:lnTo>
                  <a:lnTo>
                    <a:pt x="97124" y="607961"/>
                  </a:lnTo>
                  <a:lnTo>
                    <a:pt x="96360" y="620437"/>
                  </a:lnTo>
                  <a:lnTo>
                    <a:pt x="99642" y="632493"/>
                  </a:lnTo>
                  <a:lnTo>
                    <a:pt x="108787" y="641588"/>
                  </a:lnTo>
                  <a:lnTo>
                    <a:pt x="125610" y="645185"/>
                  </a:lnTo>
                  <a:lnTo>
                    <a:pt x="142206" y="640803"/>
                  </a:lnTo>
                  <a:lnTo>
                    <a:pt x="150982" y="630299"/>
                  </a:lnTo>
                  <a:lnTo>
                    <a:pt x="154228" y="617629"/>
                  </a:lnTo>
                  <a:lnTo>
                    <a:pt x="154236" y="606755"/>
                  </a:lnTo>
                  <a:lnTo>
                    <a:pt x="153357" y="583240"/>
                  </a:lnTo>
                  <a:lnTo>
                    <a:pt x="155485" y="539589"/>
                  </a:lnTo>
                  <a:lnTo>
                    <a:pt x="155227" y="518718"/>
                  </a:lnTo>
                  <a:lnTo>
                    <a:pt x="157568" y="508100"/>
                  </a:lnTo>
                  <a:lnTo>
                    <a:pt x="164823" y="501494"/>
                  </a:lnTo>
                  <a:lnTo>
                    <a:pt x="174538" y="498541"/>
                  </a:lnTo>
                  <a:lnTo>
                    <a:pt x="184259" y="498881"/>
                  </a:lnTo>
                  <a:lnTo>
                    <a:pt x="209702" y="558550"/>
                  </a:lnTo>
                  <a:lnTo>
                    <a:pt x="211318" y="583245"/>
                  </a:lnTo>
                  <a:lnTo>
                    <a:pt x="209850" y="607390"/>
                  </a:lnTo>
                  <a:lnTo>
                    <a:pt x="209444" y="617297"/>
                  </a:lnTo>
                  <a:lnTo>
                    <a:pt x="212231" y="629845"/>
                  </a:lnTo>
                  <a:lnTo>
                    <a:pt x="220847" y="640613"/>
                  </a:lnTo>
                  <a:lnTo>
                    <a:pt x="237929" y="645185"/>
                  </a:lnTo>
                  <a:lnTo>
                    <a:pt x="255136" y="641351"/>
                  </a:lnTo>
                  <a:lnTo>
                    <a:pt x="263853" y="631812"/>
                  </a:lnTo>
                  <a:lnTo>
                    <a:pt x="266308" y="619510"/>
                  </a:lnTo>
                  <a:lnTo>
                    <a:pt x="264726" y="607390"/>
                  </a:lnTo>
                  <a:lnTo>
                    <a:pt x="263894" y="602915"/>
                  </a:lnTo>
                  <a:lnTo>
                    <a:pt x="263051" y="594780"/>
                  </a:lnTo>
                  <a:lnTo>
                    <a:pt x="262792" y="583628"/>
                  </a:lnTo>
                  <a:lnTo>
                    <a:pt x="263710" y="570102"/>
                  </a:lnTo>
                  <a:lnTo>
                    <a:pt x="268671" y="527996"/>
                  </a:lnTo>
                  <a:lnTo>
                    <a:pt x="271767" y="493174"/>
                  </a:lnTo>
                  <a:lnTo>
                    <a:pt x="271774" y="463173"/>
                  </a:lnTo>
                  <a:lnTo>
                    <a:pt x="267469" y="435533"/>
                  </a:lnTo>
                  <a:lnTo>
                    <a:pt x="265553" y="420562"/>
                  </a:lnTo>
                  <a:lnTo>
                    <a:pt x="265562" y="386972"/>
                  </a:lnTo>
                  <a:lnTo>
                    <a:pt x="263482" y="365416"/>
                  </a:lnTo>
                  <a:lnTo>
                    <a:pt x="264015" y="362000"/>
                  </a:lnTo>
                  <a:lnTo>
                    <a:pt x="268536" y="359308"/>
                  </a:lnTo>
                  <a:lnTo>
                    <a:pt x="273756" y="359994"/>
                  </a:lnTo>
                  <a:lnTo>
                    <a:pt x="285605" y="365099"/>
                  </a:lnTo>
                  <a:lnTo>
                    <a:pt x="290495" y="366483"/>
                  </a:lnTo>
                  <a:lnTo>
                    <a:pt x="299448" y="367702"/>
                  </a:lnTo>
                  <a:lnTo>
                    <a:pt x="303512" y="367588"/>
                  </a:lnTo>
                  <a:lnTo>
                    <a:pt x="307170" y="366852"/>
                  </a:lnTo>
                  <a:lnTo>
                    <a:pt x="336402" y="338627"/>
                  </a:lnTo>
                  <a:lnTo>
                    <a:pt x="344360" y="302896"/>
                  </a:lnTo>
                  <a:lnTo>
                    <a:pt x="346187" y="294663"/>
                  </a:lnTo>
                  <a:lnTo>
                    <a:pt x="347937" y="288391"/>
                  </a:lnTo>
                  <a:lnTo>
                    <a:pt x="351466" y="280198"/>
                  </a:lnTo>
                  <a:lnTo>
                    <a:pt x="353941" y="279358"/>
                  </a:lnTo>
                  <a:lnTo>
                    <a:pt x="355648" y="282990"/>
                  </a:lnTo>
                  <a:lnTo>
                    <a:pt x="356877" y="288213"/>
                  </a:lnTo>
                  <a:lnTo>
                    <a:pt x="358204" y="296279"/>
                  </a:lnTo>
                  <a:lnTo>
                    <a:pt x="360457" y="306047"/>
                  </a:lnTo>
                  <a:lnTo>
                    <a:pt x="365223" y="315592"/>
                  </a:lnTo>
                  <a:lnTo>
                    <a:pt x="374086" y="322986"/>
                  </a:lnTo>
                  <a:lnTo>
                    <a:pt x="389298" y="324683"/>
                  </a:lnTo>
                  <a:lnTo>
                    <a:pt x="402901" y="318982"/>
                  </a:lnTo>
                  <a:lnTo>
                    <a:pt x="414625" y="313410"/>
                  </a:lnTo>
                  <a:lnTo>
                    <a:pt x="424200" y="315493"/>
                  </a:lnTo>
                  <a:lnTo>
                    <a:pt x="429135" y="343032"/>
                  </a:lnTo>
                  <a:lnTo>
                    <a:pt x="418036" y="383077"/>
                  </a:lnTo>
                  <a:lnTo>
                    <a:pt x="402539" y="419457"/>
                  </a:lnTo>
                  <a:lnTo>
                    <a:pt x="394279" y="436003"/>
                  </a:lnTo>
                  <a:lnTo>
                    <a:pt x="387754" y="450825"/>
                  </a:lnTo>
                  <a:lnTo>
                    <a:pt x="384929" y="468477"/>
                  </a:lnTo>
                  <a:lnTo>
                    <a:pt x="389214" y="483652"/>
                  </a:lnTo>
                  <a:lnTo>
                    <a:pt x="404020" y="491045"/>
                  </a:lnTo>
                  <a:lnTo>
                    <a:pt x="421233" y="494086"/>
                  </a:lnTo>
                  <a:lnTo>
                    <a:pt x="431461" y="499497"/>
                  </a:lnTo>
                  <a:lnTo>
                    <a:pt x="436170" y="506822"/>
                  </a:lnTo>
                  <a:lnTo>
                    <a:pt x="436824" y="515607"/>
                  </a:lnTo>
                  <a:lnTo>
                    <a:pt x="436411" y="537485"/>
                  </a:lnTo>
                  <a:lnTo>
                    <a:pt x="438092" y="556397"/>
                  </a:lnTo>
                  <a:lnTo>
                    <a:pt x="439162" y="576927"/>
                  </a:lnTo>
                  <a:lnTo>
                    <a:pt x="436913" y="603656"/>
                  </a:lnTo>
                  <a:lnTo>
                    <a:pt x="435290" y="614688"/>
                  </a:lnTo>
                  <a:lnTo>
                    <a:pt x="436211" y="628440"/>
                  </a:lnTo>
                  <a:lnTo>
                    <a:pt x="444642" y="640182"/>
                  </a:lnTo>
                  <a:lnTo>
                    <a:pt x="465551" y="645185"/>
                  </a:lnTo>
                  <a:lnTo>
                    <a:pt x="481714" y="640619"/>
                  </a:lnTo>
                  <a:lnTo>
                    <a:pt x="489812" y="629378"/>
                  </a:lnTo>
                  <a:lnTo>
                    <a:pt x="492294" y="615343"/>
                  </a:lnTo>
                  <a:lnTo>
                    <a:pt x="491612" y="602398"/>
                  </a:lnTo>
                  <a:lnTo>
                    <a:pt x="491033" y="579230"/>
                  </a:lnTo>
                  <a:lnTo>
                    <a:pt x="493669" y="558766"/>
                  </a:lnTo>
                  <a:lnTo>
                    <a:pt x="496077" y="537413"/>
                  </a:lnTo>
                  <a:lnTo>
                    <a:pt x="494812" y="511581"/>
                  </a:lnTo>
                  <a:lnTo>
                    <a:pt x="493346" y="501814"/>
                  </a:lnTo>
                  <a:lnTo>
                    <a:pt x="493515" y="496801"/>
                  </a:lnTo>
                  <a:lnTo>
                    <a:pt x="496711" y="495307"/>
                  </a:lnTo>
                  <a:lnTo>
                    <a:pt x="510875" y="496749"/>
                  </a:lnTo>
                  <a:lnTo>
                    <a:pt x="518861" y="497144"/>
                  </a:lnTo>
                  <a:lnTo>
                    <a:pt x="526125" y="497239"/>
                  </a:lnTo>
                  <a:lnTo>
                    <a:pt x="530512" y="496988"/>
                  </a:lnTo>
                  <a:lnTo>
                    <a:pt x="539122" y="495312"/>
                  </a:lnTo>
                  <a:lnTo>
                    <a:pt x="544533" y="494487"/>
                  </a:lnTo>
                  <a:lnTo>
                    <a:pt x="542856" y="507466"/>
                  </a:lnTo>
                  <a:lnTo>
                    <a:pt x="542706" y="522941"/>
                  </a:lnTo>
                  <a:lnTo>
                    <a:pt x="545039" y="539741"/>
                  </a:lnTo>
                  <a:lnTo>
                    <a:pt x="547741" y="562578"/>
                  </a:lnTo>
                  <a:lnTo>
                    <a:pt x="548698" y="596163"/>
                  </a:lnTo>
                  <a:lnTo>
                    <a:pt x="547513" y="608455"/>
                  </a:lnTo>
                  <a:lnTo>
                    <a:pt x="547112" y="623874"/>
                  </a:lnTo>
                  <a:lnTo>
                    <a:pt x="551800" y="637693"/>
                  </a:lnTo>
                  <a:lnTo>
                    <a:pt x="565881" y="645185"/>
                  </a:lnTo>
                  <a:lnTo>
                    <a:pt x="586068" y="642722"/>
                  </a:lnTo>
                  <a:lnTo>
                    <a:pt x="595177" y="631878"/>
                  </a:lnTo>
                  <a:lnTo>
                    <a:pt x="597357" y="618581"/>
                  </a:lnTo>
                  <a:lnTo>
                    <a:pt x="596755" y="608761"/>
                  </a:lnTo>
                  <a:lnTo>
                    <a:pt x="596883" y="588938"/>
                  </a:lnTo>
                  <a:lnTo>
                    <a:pt x="599513" y="572842"/>
                  </a:lnTo>
                  <a:lnTo>
                    <a:pt x="600468" y="550207"/>
                  </a:lnTo>
                  <a:lnTo>
                    <a:pt x="595574" y="510768"/>
                  </a:lnTo>
                  <a:lnTo>
                    <a:pt x="595932" y="499110"/>
                  </a:lnTo>
                  <a:lnTo>
                    <a:pt x="601822" y="493959"/>
                  </a:lnTo>
                  <a:lnTo>
                    <a:pt x="611894" y="492391"/>
                  </a:lnTo>
                  <a:lnTo>
                    <a:pt x="624797" y="491477"/>
                  </a:lnTo>
                  <a:lnTo>
                    <a:pt x="638533" y="485978"/>
                  </a:lnTo>
                  <a:lnTo>
                    <a:pt x="642943" y="474695"/>
                  </a:lnTo>
                  <a:lnTo>
                    <a:pt x="639950" y="458814"/>
                  </a:lnTo>
                  <a:lnTo>
                    <a:pt x="631477" y="439521"/>
                  </a:lnTo>
                  <a:lnTo>
                    <a:pt x="628503" y="431837"/>
                  </a:lnTo>
                  <a:lnTo>
                    <a:pt x="620765" y="406606"/>
                  </a:lnTo>
                  <a:lnTo>
                    <a:pt x="615005" y="390321"/>
                  </a:lnTo>
                  <a:lnTo>
                    <a:pt x="605388" y="365266"/>
                  </a:lnTo>
                  <a:lnTo>
                    <a:pt x="598504" y="344338"/>
                  </a:lnTo>
                  <a:lnTo>
                    <a:pt x="596474" y="328938"/>
                  </a:lnTo>
                  <a:lnTo>
                    <a:pt x="601416" y="320471"/>
                  </a:lnTo>
                  <a:lnTo>
                    <a:pt x="612084" y="320306"/>
                  </a:lnTo>
                  <a:lnTo>
                    <a:pt x="623463" y="328026"/>
                  </a:lnTo>
                  <a:lnTo>
                    <a:pt x="634138" y="341325"/>
                  </a:lnTo>
                  <a:lnTo>
                    <a:pt x="642691" y="357898"/>
                  </a:lnTo>
                  <a:lnTo>
                    <a:pt x="648031" y="370144"/>
                  </a:lnTo>
                  <a:lnTo>
                    <a:pt x="659584" y="395069"/>
                  </a:lnTo>
                  <a:lnTo>
                    <a:pt x="663189" y="404050"/>
                  </a:lnTo>
                  <a:lnTo>
                    <a:pt x="677038" y="423192"/>
                  </a:lnTo>
                  <a:lnTo>
                    <a:pt x="694256" y="424675"/>
                  </a:lnTo>
                  <a:lnTo>
                    <a:pt x="707298" y="413765"/>
                  </a:lnTo>
                  <a:lnTo>
                    <a:pt x="708617" y="395731"/>
                  </a:lnTo>
                  <a:lnTo>
                    <a:pt x="703219" y="383673"/>
                  </a:lnTo>
                  <a:lnTo>
                    <a:pt x="694747" y="366417"/>
                  </a:lnTo>
                  <a:lnTo>
                    <a:pt x="685948" y="347479"/>
                  </a:lnTo>
                  <a:lnTo>
                    <a:pt x="669122" y="305980"/>
                  </a:lnTo>
                  <a:lnTo>
                    <a:pt x="625829" y="255891"/>
                  </a:lnTo>
                  <a:lnTo>
                    <a:pt x="571520" y="235364"/>
                  </a:lnTo>
                  <a:lnTo>
                    <a:pt x="558336" y="229914"/>
                  </a:lnTo>
                  <a:lnTo>
                    <a:pt x="552313" y="221654"/>
                  </a:lnTo>
                  <a:lnTo>
                    <a:pt x="549651" y="207086"/>
                  </a:lnTo>
                  <a:lnTo>
                    <a:pt x="553184" y="184600"/>
                  </a:lnTo>
                  <a:lnTo>
                    <a:pt x="566316" y="173740"/>
                  </a:lnTo>
                  <a:lnTo>
                    <a:pt x="582787" y="175051"/>
                  </a:lnTo>
                  <a:lnTo>
                    <a:pt x="596336" y="189077"/>
                  </a:lnTo>
                  <a:lnTo>
                    <a:pt x="598259" y="196492"/>
                  </a:lnTo>
                  <a:lnTo>
                    <a:pt x="599489" y="204819"/>
                  </a:lnTo>
                  <a:lnTo>
                    <a:pt x="602876" y="212869"/>
                  </a:lnTo>
                  <a:lnTo>
                    <a:pt x="611271" y="219455"/>
                  </a:lnTo>
                  <a:lnTo>
                    <a:pt x="625078" y="222065"/>
                  </a:lnTo>
                  <a:lnTo>
                    <a:pt x="635246" y="216053"/>
                  </a:lnTo>
                  <a:lnTo>
                    <a:pt x="642989" y="202805"/>
                  </a:lnTo>
                  <a:lnTo>
                    <a:pt x="649524" y="183705"/>
                  </a:lnTo>
                  <a:lnTo>
                    <a:pt x="649781" y="170317"/>
                  </a:lnTo>
                  <a:lnTo>
                    <a:pt x="646555" y="159822"/>
                  </a:lnTo>
                  <a:lnTo>
                    <a:pt x="642848" y="149090"/>
                  </a:lnTo>
                  <a:lnTo>
                    <a:pt x="641662" y="134988"/>
                  </a:lnTo>
                  <a:lnTo>
                    <a:pt x="639274" y="96395"/>
                  </a:lnTo>
                  <a:lnTo>
                    <a:pt x="625729" y="52955"/>
                  </a:lnTo>
                  <a:lnTo>
                    <a:pt x="597741" y="16816"/>
                  </a:lnTo>
                  <a:lnTo>
                    <a:pt x="552026" y="126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94468" y="7822910"/>
            <a:ext cx="751205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0" i="0">
                <a:solidFill>
                  <a:schemeClr val="tx1"/>
                </a:solidFill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defRPr>
            </a:lvl1pPr>
          </a:lstStyle>
          <a:p>
            <a:pPr marL="12700">
              <a:spcBef>
                <a:spcPts val="190"/>
              </a:spcBef>
            </a:pPr>
            <a:r>
              <a:rPr lang="pl-PL" spc="50" dirty="0"/>
              <a:t>FDDS</a:t>
            </a:r>
            <a:r>
              <a:rPr lang="pl-PL" spc="190" dirty="0"/>
              <a:t> </a:t>
            </a:r>
            <a:r>
              <a:rPr lang="pl-PL" dirty="0"/>
              <a:t>|</a:t>
            </a:r>
            <a:r>
              <a:rPr lang="pl-PL" spc="190" dirty="0"/>
              <a:t> </a:t>
            </a:r>
            <a:r>
              <a:rPr lang="pl-PL" b="1" spc="65" dirty="0">
                <a:solidFill>
                  <a:srgbClr val="E73E4B"/>
                </a:solidFill>
              </a:rPr>
              <a:t>2025 </a:t>
            </a: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3947984" y="7836067"/>
            <a:ext cx="195580" cy="1231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800" b="1" i="0">
                <a:solidFill>
                  <a:srgbClr val="E73E4B"/>
                </a:solidFill>
                <a:latin typeface="Arial"/>
                <a:cs typeface="Arial"/>
              </a:defRPr>
            </a:lvl1pPr>
          </a:lstStyle>
          <a:p>
            <a:pPr marL="38100">
              <a:spcBef>
                <a:spcPts val="90"/>
              </a:spcBef>
            </a:pPr>
            <a:fld id="{81D60167-4931-47E6-BA6A-407CBD079E47}" type="slidenum">
              <a:rPr lang="pl-PL" spc="-25" smtClean="0">
                <a:latin typeface="Lato Heavy" panose="020F0502020204030203" pitchFamily="34" charset="0"/>
                <a:ea typeface="Lato Heavy" panose="020F0502020204030203" pitchFamily="34" charset="0"/>
                <a:cs typeface="Lato Heavy" panose="020F0502020204030203" pitchFamily="34" charset="0"/>
              </a:rPr>
              <a:pPr marL="38100">
                <a:spcBef>
                  <a:spcPts val="90"/>
                </a:spcBef>
              </a:pPr>
              <a:t>‹#›</a:t>
            </a:fld>
            <a:r>
              <a:rPr lang="pl-PL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EF359-47B7-64F3-E66E-064300A5034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4">
            <a:extLst>
              <a:ext uri="{FF2B5EF4-FFF2-40B4-BE49-F238E27FC236}">
                <a16:creationId xmlns:a16="http://schemas.microsoft.com/office/drawing/2014/main" id="{140E1371-D3A1-F1D6-B30E-B0EA8B5EC189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294468" y="7822910"/>
            <a:ext cx="751205" cy="147476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pc="50" dirty="0"/>
              <a:t>FDDS</a:t>
            </a:r>
            <a:r>
              <a:rPr spc="190" dirty="0"/>
              <a:t> </a:t>
            </a:r>
            <a:r>
              <a:rPr dirty="0"/>
              <a:t>|</a:t>
            </a:r>
            <a:r>
              <a:rPr spc="190" dirty="0"/>
              <a:t> </a:t>
            </a:r>
            <a:r>
              <a:rPr b="1" spc="65" dirty="0">
                <a:solidFill>
                  <a:srgbClr val="FFF5EB"/>
                </a:solidFill>
                <a:latin typeface="Arial"/>
                <a:cs typeface="Arial"/>
              </a:rPr>
              <a:t>2025 </a:t>
            </a:r>
          </a:p>
        </p:txBody>
      </p:sp>
      <p:pic>
        <p:nvPicPr>
          <p:cNvPr id="23" name="Obraz 22" descr="Obraz zawierający tekst, Czcionka, Grafika, projekt graficzny&#10;&#10;Zawartość wygenerowana przez AI może być niepoprawna.">
            <a:extLst>
              <a:ext uri="{FF2B5EF4-FFF2-40B4-BE49-F238E27FC236}">
                <a16:creationId xmlns:a16="http://schemas.microsoft.com/office/drawing/2014/main" id="{36AC9DE6-E2A5-27A9-4F98-A5D2BFCF6F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400" y="1301396"/>
            <a:ext cx="11658600" cy="5626808"/>
          </a:xfrm>
          <a:prstGeom prst="rect">
            <a:avLst/>
          </a:prstGeom>
        </p:spPr>
      </p:pic>
      <p:grpSp>
        <p:nvGrpSpPr>
          <p:cNvPr id="14" name="Grupa 13">
            <a:extLst>
              <a:ext uri="{FF2B5EF4-FFF2-40B4-BE49-F238E27FC236}">
                <a16:creationId xmlns:a16="http://schemas.microsoft.com/office/drawing/2014/main" id="{70B2BA0B-40BC-5BD7-4550-A2A6D2912BCD}"/>
              </a:ext>
            </a:extLst>
          </p:cNvPr>
          <p:cNvGrpSpPr/>
          <p:nvPr/>
        </p:nvGrpSpPr>
        <p:grpSpPr>
          <a:xfrm>
            <a:off x="670070" y="638151"/>
            <a:ext cx="1615930" cy="809649"/>
            <a:chOff x="11917810" y="473978"/>
            <a:chExt cx="1484465" cy="645795"/>
          </a:xfrm>
        </p:grpSpPr>
        <p:pic>
          <p:nvPicPr>
            <p:cNvPr id="15" name="object 13">
              <a:extLst>
                <a:ext uri="{FF2B5EF4-FFF2-40B4-BE49-F238E27FC236}">
                  <a16:creationId xmlns:a16="http://schemas.microsoft.com/office/drawing/2014/main" id="{358875E7-79F7-22EE-7436-E044591854DC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07748" y="611670"/>
              <a:ext cx="694527" cy="469002"/>
            </a:xfrm>
            <a:prstGeom prst="rect">
              <a:avLst/>
            </a:prstGeom>
          </p:spPr>
        </p:pic>
        <p:sp>
          <p:nvSpPr>
            <p:cNvPr id="16" name="object 14">
              <a:extLst>
                <a:ext uri="{FF2B5EF4-FFF2-40B4-BE49-F238E27FC236}">
                  <a16:creationId xmlns:a16="http://schemas.microsoft.com/office/drawing/2014/main" id="{A1B93BC5-32F0-147B-3154-E6E625986811}"/>
                </a:ext>
              </a:extLst>
            </p:cNvPr>
            <p:cNvSpPr/>
            <p:nvPr/>
          </p:nvSpPr>
          <p:spPr>
            <a:xfrm>
              <a:off x="11917810" y="473978"/>
              <a:ext cx="708660" cy="645795"/>
            </a:xfrm>
            <a:custGeom>
              <a:avLst/>
              <a:gdLst/>
              <a:ahLst/>
              <a:cxnLst/>
              <a:rect l="l" t="t" r="r" b="b"/>
              <a:pathLst>
                <a:path w="708659" h="645794">
                  <a:moveTo>
                    <a:pt x="552026" y="126"/>
                  </a:moveTo>
                  <a:lnTo>
                    <a:pt x="544599" y="0"/>
                  </a:lnTo>
                  <a:lnTo>
                    <a:pt x="537148" y="417"/>
                  </a:lnTo>
                  <a:lnTo>
                    <a:pt x="529659" y="1432"/>
                  </a:lnTo>
                  <a:lnTo>
                    <a:pt x="522117" y="3098"/>
                  </a:lnTo>
                  <a:lnTo>
                    <a:pt x="512065" y="4249"/>
                  </a:lnTo>
                  <a:lnTo>
                    <a:pt x="502529" y="3231"/>
                  </a:lnTo>
                  <a:lnTo>
                    <a:pt x="487560" y="88"/>
                  </a:lnTo>
                  <a:lnTo>
                    <a:pt x="448159" y="8576"/>
                  </a:lnTo>
                  <a:lnTo>
                    <a:pt x="417420" y="36664"/>
                  </a:lnTo>
                  <a:lnTo>
                    <a:pt x="395208" y="73972"/>
                  </a:lnTo>
                  <a:lnTo>
                    <a:pt x="381388" y="110121"/>
                  </a:lnTo>
                  <a:lnTo>
                    <a:pt x="373876" y="157184"/>
                  </a:lnTo>
                  <a:lnTo>
                    <a:pt x="376820" y="178894"/>
                  </a:lnTo>
                  <a:lnTo>
                    <a:pt x="387205" y="192950"/>
                  </a:lnTo>
                  <a:lnTo>
                    <a:pt x="395686" y="199348"/>
                  </a:lnTo>
                  <a:lnTo>
                    <a:pt x="404872" y="206936"/>
                  </a:lnTo>
                  <a:lnTo>
                    <a:pt x="415500" y="212824"/>
                  </a:lnTo>
                  <a:lnTo>
                    <a:pt x="428302" y="214121"/>
                  </a:lnTo>
                  <a:lnTo>
                    <a:pt x="438093" y="210587"/>
                  </a:lnTo>
                  <a:lnTo>
                    <a:pt x="442974" y="204285"/>
                  </a:lnTo>
                  <a:lnTo>
                    <a:pt x="444326" y="196412"/>
                  </a:lnTo>
                  <a:lnTo>
                    <a:pt x="443530" y="188163"/>
                  </a:lnTo>
                  <a:lnTo>
                    <a:pt x="442298" y="181114"/>
                  </a:lnTo>
                  <a:lnTo>
                    <a:pt x="446920" y="172948"/>
                  </a:lnTo>
                  <a:lnTo>
                    <a:pt x="455849" y="170548"/>
                  </a:lnTo>
                  <a:lnTo>
                    <a:pt x="463577" y="169925"/>
                  </a:lnTo>
                  <a:lnTo>
                    <a:pt x="472306" y="171556"/>
                  </a:lnTo>
                  <a:lnTo>
                    <a:pt x="480414" y="175261"/>
                  </a:lnTo>
                  <a:lnTo>
                    <a:pt x="486278" y="180860"/>
                  </a:lnTo>
                  <a:lnTo>
                    <a:pt x="489707" y="187404"/>
                  </a:lnTo>
                  <a:lnTo>
                    <a:pt x="491229" y="194652"/>
                  </a:lnTo>
                  <a:lnTo>
                    <a:pt x="490273" y="203520"/>
                  </a:lnTo>
                  <a:lnTo>
                    <a:pt x="457030" y="231520"/>
                  </a:lnTo>
                  <a:lnTo>
                    <a:pt x="440081" y="235014"/>
                  </a:lnTo>
                  <a:lnTo>
                    <a:pt x="425361" y="242847"/>
                  </a:lnTo>
                  <a:lnTo>
                    <a:pt x="413733" y="251964"/>
                  </a:lnTo>
                  <a:lnTo>
                    <a:pt x="406065" y="259308"/>
                  </a:lnTo>
                  <a:lnTo>
                    <a:pt x="395201" y="267031"/>
                  </a:lnTo>
                  <a:lnTo>
                    <a:pt x="388916" y="264640"/>
                  </a:lnTo>
                  <a:lnTo>
                    <a:pt x="385208" y="255656"/>
                  </a:lnTo>
                  <a:lnTo>
                    <a:pt x="382074" y="243598"/>
                  </a:lnTo>
                  <a:lnTo>
                    <a:pt x="377147" y="227709"/>
                  </a:lnTo>
                  <a:lnTo>
                    <a:pt x="372638" y="215506"/>
                  </a:lnTo>
                  <a:lnTo>
                    <a:pt x="359911" y="199357"/>
                  </a:lnTo>
                  <a:lnTo>
                    <a:pt x="341536" y="198461"/>
                  </a:lnTo>
                  <a:lnTo>
                    <a:pt x="323046" y="221537"/>
                  </a:lnTo>
                  <a:lnTo>
                    <a:pt x="309976" y="277304"/>
                  </a:lnTo>
                  <a:lnTo>
                    <a:pt x="307845" y="291894"/>
                  </a:lnTo>
                  <a:lnTo>
                    <a:pt x="302844" y="302688"/>
                  </a:lnTo>
                  <a:lnTo>
                    <a:pt x="292115" y="303743"/>
                  </a:lnTo>
                  <a:lnTo>
                    <a:pt x="272803" y="289115"/>
                  </a:lnTo>
                  <a:lnTo>
                    <a:pt x="258435" y="278731"/>
                  </a:lnTo>
                  <a:lnTo>
                    <a:pt x="245184" y="274689"/>
                  </a:lnTo>
                  <a:lnTo>
                    <a:pt x="234024" y="274022"/>
                  </a:lnTo>
                  <a:lnTo>
                    <a:pt x="225928" y="273761"/>
                  </a:lnTo>
                  <a:lnTo>
                    <a:pt x="214643" y="268172"/>
                  </a:lnTo>
                  <a:lnTo>
                    <a:pt x="209632" y="258609"/>
                  </a:lnTo>
                  <a:lnTo>
                    <a:pt x="211467" y="248761"/>
                  </a:lnTo>
                  <a:lnTo>
                    <a:pt x="220721" y="242315"/>
                  </a:lnTo>
                  <a:lnTo>
                    <a:pt x="240640" y="233141"/>
                  </a:lnTo>
                  <a:lnTo>
                    <a:pt x="249537" y="222205"/>
                  </a:lnTo>
                  <a:lnTo>
                    <a:pt x="253443" y="212440"/>
                  </a:lnTo>
                  <a:lnTo>
                    <a:pt x="258389" y="206781"/>
                  </a:lnTo>
                  <a:lnTo>
                    <a:pt x="263901" y="203123"/>
                  </a:lnTo>
                  <a:lnTo>
                    <a:pt x="269998" y="195990"/>
                  </a:lnTo>
                  <a:lnTo>
                    <a:pt x="275050" y="186198"/>
                  </a:lnTo>
                  <a:lnTo>
                    <a:pt x="277426" y="174561"/>
                  </a:lnTo>
                  <a:lnTo>
                    <a:pt x="276691" y="164251"/>
                  </a:lnTo>
                  <a:lnTo>
                    <a:pt x="273927" y="155498"/>
                  </a:lnTo>
                  <a:lnTo>
                    <a:pt x="269611" y="148479"/>
                  </a:lnTo>
                  <a:lnTo>
                    <a:pt x="264218" y="143370"/>
                  </a:lnTo>
                  <a:lnTo>
                    <a:pt x="259895" y="136731"/>
                  </a:lnTo>
                  <a:lnTo>
                    <a:pt x="241625" y="99224"/>
                  </a:lnTo>
                  <a:lnTo>
                    <a:pt x="197193" y="79451"/>
                  </a:lnTo>
                  <a:lnTo>
                    <a:pt x="171877" y="77914"/>
                  </a:lnTo>
                  <a:lnTo>
                    <a:pt x="119318" y="89112"/>
                  </a:lnTo>
                  <a:lnTo>
                    <a:pt x="95269" y="113798"/>
                  </a:lnTo>
                  <a:lnTo>
                    <a:pt x="83383" y="152120"/>
                  </a:lnTo>
                  <a:lnTo>
                    <a:pt x="78933" y="155349"/>
                  </a:lnTo>
                  <a:lnTo>
                    <a:pt x="74104" y="161780"/>
                  </a:lnTo>
                  <a:lnTo>
                    <a:pt x="70158" y="171328"/>
                  </a:lnTo>
                  <a:lnTo>
                    <a:pt x="68359" y="183908"/>
                  </a:lnTo>
                  <a:lnTo>
                    <a:pt x="69988" y="195822"/>
                  </a:lnTo>
                  <a:lnTo>
                    <a:pt x="74469" y="206247"/>
                  </a:lnTo>
                  <a:lnTo>
                    <a:pt x="80419" y="213872"/>
                  </a:lnTo>
                  <a:lnTo>
                    <a:pt x="86456" y="217385"/>
                  </a:lnTo>
                  <a:lnTo>
                    <a:pt x="94940" y="221217"/>
                  </a:lnTo>
                  <a:lnTo>
                    <a:pt x="98583" y="227150"/>
                  </a:lnTo>
                  <a:lnTo>
                    <a:pt x="106139" y="234328"/>
                  </a:lnTo>
                  <a:lnTo>
                    <a:pt x="126360" y="241896"/>
                  </a:lnTo>
                  <a:lnTo>
                    <a:pt x="135624" y="246565"/>
                  </a:lnTo>
                  <a:lnTo>
                    <a:pt x="141257" y="254187"/>
                  </a:lnTo>
                  <a:lnTo>
                    <a:pt x="141937" y="263356"/>
                  </a:lnTo>
                  <a:lnTo>
                    <a:pt x="136342" y="272668"/>
                  </a:lnTo>
                  <a:lnTo>
                    <a:pt x="126143" y="277818"/>
                  </a:lnTo>
                  <a:lnTo>
                    <a:pt x="113909" y="278639"/>
                  </a:lnTo>
                  <a:lnTo>
                    <a:pt x="99639" y="279967"/>
                  </a:lnTo>
                  <a:lnTo>
                    <a:pt x="65705" y="304312"/>
                  </a:lnTo>
                  <a:lnTo>
                    <a:pt x="45841" y="342538"/>
                  </a:lnTo>
                  <a:lnTo>
                    <a:pt x="36719" y="369992"/>
                  </a:lnTo>
                  <a:lnTo>
                    <a:pt x="30480" y="386311"/>
                  </a:lnTo>
                  <a:lnTo>
                    <a:pt x="23399" y="401006"/>
                  </a:lnTo>
                  <a:lnTo>
                    <a:pt x="7374" y="425053"/>
                  </a:lnTo>
                  <a:lnTo>
                    <a:pt x="0" y="443766"/>
                  </a:lnTo>
                  <a:lnTo>
                    <a:pt x="147" y="461579"/>
                  </a:lnTo>
                  <a:lnTo>
                    <a:pt x="14295" y="471741"/>
                  </a:lnTo>
                  <a:lnTo>
                    <a:pt x="32689" y="470725"/>
                  </a:lnTo>
                  <a:lnTo>
                    <a:pt x="45872" y="462051"/>
                  </a:lnTo>
                  <a:lnTo>
                    <a:pt x="54137" y="448338"/>
                  </a:lnTo>
                  <a:lnTo>
                    <a:pt x="60060" y="422419"/>
                  </a:lnTo>
                  <a:lnTo>
                    <a:pt x="64347" y="412244"/>
                  </a:lnTo>
                  <a:lnTo>
                    <a:pt x="73210" y="394169"/>
                  </a:lnTo>
                  <a:lnTo>
                    <a:pt x="77811" y="383107"/>
                  </a:lnTo>
                  <a:lnTo>
                    <a:pt x="82756" y="374038"/>
                  </a:lnTo>
                  <a:lnTo>
                    <a:pt x="88732" y="369711"/>
                  </a:lnTo>
                  <a:lnTo>
                    <a:pt x="96426" y="372871"/>
                  </a:lnTo>
                  <a:lnTo>
                    <a:pt x="101412" y="388049"/>
                  </a:lnTo>
                  <a:lnTo>
                    <a:pt x="101892" y="414434"/>
                  </a:lnTo>
                  <a:lnTo>
                    <a:pt x="99664" y="444193"/>
                  </a:lnTo>
                  <a:lnTo>
                    <a:pt x="96527" y="469493"/>
                  </a:lnTo>
                  <a:lnTo>
                    <a:pt x="94619" y="491412"/>
                  </a:lnTo>
                  <a:lnTo>
                    <a:pt x="94481" y="515208"/>
                  </a:lnTo>
                  <a:lnTo>
                    <a:pt x="96350" y="565848"/>
                  </a:lnTo>
                  <a:lnTo>
                    <a:pt x="97315" y="576239"/>
                  </a:lnTo>
                  <a:lnTo>
                    <a:pt x="98561" y="584476"/>
                  </a:lnTo>
                  <a:lnTo>
                    <a:pt x="98895" y="593926"/>
                  </a:lnTo>
                  <a:lnTo>
                    <a:pt x="97124" y="607961"/>
                  </a:lnTo>
                  <a:lnTo>
                    <a:pt x="96360" y="620437"/>
                  </a:lnTo>
                  <a:lnTo>
                    <a:pt x="99642" y="632493"/>
                  </a:lnTo>
                  <a:lnTo>
                    <a:pt x="108787" y="641588"/>
                  </a:lnTo>
                  <a:lnTo>
                    <a:pt x="125610" y="645185"/>
                  </a:lnTo>
                  <a:lnTo>
                    <a:pt x="142206" y="640803"/>
                  </a:lnTo>
                  <a:lnTo>
                    <a:pt x="150982" y="630299"/>
                  </a:lnTo>
                  <a:lnTo>
                    <a:pt x="154228" y="617629"/>
                  </a:lnTo>
                  <a:lnTo>
                    <a:pt x="154236" y="606755"/>
                  </a:lnTo>
                  <a:lnTo>
                    <a:pt x="153357" y="583240"/>
                  </a:lnTo>
                  <a:lnTo>
                    <a:pt x="155485" y="539589"/>
                  </a:lnTo>
                  <a:lnTo>
                    <a:pt x="155227" y="518718"/>
                  </a:lnTo>
                  <a:lnTo>
                    <a:pt x="157568" y="508100"/>
                  </a:lnTo>
                  <a:lnTo>
                    <a:pt x="164823" y="501494"/>
                  </a:lnTo>
                  <a:lnTo>
                    <a:pt x="174538" y="498541"/>
                  </a:lnTo>
                  <a:lnTo>
                    <a:pt x="184259" y="498881"/>
                  </a:lnTo>
                  <a:lnTo>
                    <a:pt x="209702" y="558550"/>
                  </a:lnTo>
                  <a:lnTo>
                    <a:pt x="211318" y="583245"/>
                  </a:lnTo>
                  <a:lnTo>
                    <a:pt x="209850" y="607390"/>
                  </a:lnTo>
                  <a:lnTo>
                    <a:pt x="209444" y="617297"/>
                  </a:lnTo>
                  <a:lnTo>
                    <a:pt x="212231" y="629845"/>
                  </a:lnTo>
                  <a:lnTo>
                    <a:pt x="220847" y="640613"/>
                  </a:lnTo>
                  <a:lnTo>
                    <a:pt x="237929" y="645185"/>
                  </a:lnTo>
                  <a:lnTo>
                    <a:pt x="255136" y="641351"/>
                  </a:lnTo>
                  <a:lnTo>
                    <a:pt x="263853" y="631812"/>
                  </a:lnTo>
                  <a:lnTo>
                    <a:pt x="266308" y="619510"/>
                  </a:lnTo>
                  <a:lnTo>
                    <a:pt x="264726" y="607390"/>
                  </a:lnTo>
                  <a:lnTo>
                    <a:pt x="263894" y="602915"/>
                  </a:lnTo>
                  <a:lnTo>
                    <a:pt x="263051" y="594780"/>
                  </a:lnTo>
                  <a:lnTo>
                    <a:pt x="262792" y="583628"/>
                  </a:lnTo>
                  <a:lnTo>
                    <a:pt x="263710" y="570102"/>
                  </a:lnTo>
                  <a:lnTo>
                    <a:pt x="268671" y="527996"/>
                  </a:lnTo>
                  <a:lnTo>
                    <a:pt x="271767" y="493174"/>
                  </a:lnTo>
                  <a:lnTo>
                    <a:pt x="271774" y="463173"/>
                  </a:lnTo>
                  <a:lnTo>
                    <a:pt x="267469" y="435533"/>
                  </a:lnTo>
                  <a:lnTo>
                    <a:pt x="265553" y="420562"/>
                  </a:lnTo>
                  <a:lnTo>
                    <a:pt x="265562" y="386972"/>
                  </a:lnTo>
                  <a:lnTo>
                    <a:pt x="263482" y="365416"/>
                  </a:lnTo>
                  <a:lnTo>
                    <a:pt x="264015" y="362000"/>
                  </a:lnTo>
                  <a:lnTo>
                    <a:pt x="268536" y="359308"/>
                  </a:lnTo>
                  <a:lnTo>
                    <a:pt x="273756" y="359994"/>
                  </a:lnTo>
                  <a:lnTo>
                    <a:pt x="285605" y="365099"/>
                  </a:lnTo>
                  <a:lnTo>
                    <a:pt x="290495" y="366483"/>
                  </a:lnTo>
                  <a:lnTo>
                    <a:pt x="299448" y="367702"/>
                  </a:lnTo>
                  <a:lnTo>
                    <a:pt x="303512" y="367588"/>
                  </a:lnTo>
                  <a:lnTo>
                    <a:pt x="307170" y="366852"/>
                  </a:lnTo>
                  <a:lnTo>
                    <a:pt x="336402" y="338627"/>
                  </a:lnTo>
                  <a:lnTo>
                    <a:pt x="344360" y="302896"/>
                  </a:lnTo>
                  <a:lnTo>
                    <a:pt x="346187" y="294663"/>
                  </a:lnTo>
                  <a:lnTo>
                    <a:pt x="347937" y="288391"/>
                  </a:lnTo>
                  <a:lnTo>
                    <a:pt x="351466" y="280198"/>
                  </a:lnTo>
                  <a:lnTo>
                    <a:pt x="353941" y="279358"/>
                  </a:lnTo>
                  <a:lnTo>
                    <a:pt x="355648" y="282990"/>
                  </a:lnTo>
                  <a:lnTo>
                    <a:pt x="356877" y="288213"/>
                  </a:lnTo>
                  <a:lnTo>
                    <a:pt x="358204" y="296279"/>
                  </a:lnTo>
                  <a:lnTo>
                    <a:pt x="360457" y="306047"/>
                  </a:lnTo>
                  <a:lnTo>
                    <a:pt x="365223" y="315592"/>
                  </a:lnTo>
                  <a:lnTo>
                    <a:pt x="374086" y="322986"/>
                  </a:lnTo>
                  <a:lnTo>
                    <a:pt x="389298" y="324683"/>
                  </a:lnTo>
                  <a:lnTo>
                    <a:pt x="402901" y="318982"/>
                  </a:lnTo>
                  <a:lnTo>
                    <a:pt x="414625" y="313410"/>
                  </a:lnTo>
                  <a:lnTo>
                    <a:pt x="424200" y="315493"/>
                  </a:lnTo>
                  <a:lnTo>
                    <a:pt x="429135" y="343032"/>
                  </a:lnTo>
                  <a:lnTo>
                    <a:pt x="418036" y="383077"/>
                  </a:lnTo>
                  <a:lnTo>
                    <a:pt x="402539" y="419457"/>
                  </a:lnTo>
                  <a:lnTo>
                    <a:pt x="394279" y="436003"/>
                  </a:lnTo>
                  <a:lnTo>
                    <a:pt x="387754" y="450825"/>
                  </a:lnTo>
                  <a:lnTo>
                    <a:pt x="384929" y="468477"/>
                  </a:lnTo>
                  <a:lnTo>
                    <a:pt x="389214" y="483652"/>
                  </a:lnTo>
                  <a:lnTo>
                    <a:pt x="404020" y="491045"/>
                  </a:lnTo>
                  <a:lnTo>
                    <a:pt x="421233" y="494086"/>
                  </a:lnTo>
                  <a:lnTo>
                    <a:pt x="431461" y="499497"/>
                  </a:lnTo>
                  <a:lnTo>
                    <a:pt x="436170" y="506822"/>
                  </a:lnTo>
                  <a:lnTo>
                    <a:pt x="436824" y="515607"/>
                  </a:lnTo>
                  <a:lnTo>
                    <a:pt x="436411" y="537485"/>
                  </a:lnTo>
                  <a:lnTo>
                    <a:pt x="438092" y="556397"/>
                  </a:lnTo>
                  <a:lnTo>
                    <a:pt x="439162" y="576927"/>
                  </a:lnTo>
                  <a:lnTo>
                    <a:pt x="436913" y="603656"/>
                  </a:lnTo>
                  <a:lnTo>
                    <a:pt x="435290" y="614688"/>
                  </a:lnTo>
                  <a:lnTo>
                    <a:pt x="436211" y="628440"/>
                  </a:lnTo>
                  <a:lnTo>
                    <a:pt x="444642" y="640182"/>
                  </a:lnTo>
                  <a:lnTo>
                    <a:pt x="465551" y="645185"/>
                  </a:lnTo>
                  <a:lnTo>
                    <a:pt x="481714" y="640619"/>
                  </a:lnTo>
                  <a:lnTo>
                    <a:pt x="489812" y="629378"/>
                  </a:lnTo>
                  <a:lnTo>
                    <a:pt x="492294" y="615343"/>
                  </a:lnTo>
                  <a:lnTo>
                    <a:pt x="491612" y="602398"/>
                  </a:lnTo>
                  <a:lnTo>
                    <a:pt x="491033" y="579230"/>
                  </a:lnTo>
                  <a:lnTo>
                    <a:pt x="493669" y="558766"/>
                  </a:lnTo>
                  <a:lnTo>
                    <a:pt x="496077" y="537413"/>
                  </a:lnTo>
                  <a:lnTo>
                    <a:pt x="494812" y="511581"/>
                  </a:lnTo>
                  <a:lnTo>
                    <a:pt x="493346" y="501814"/>
                  </a:lnTo>
                  <a:lnTo>
                    <a:pt x="493515" y="496801"/>
                  </a:lnTo>
                  <a:lnTo>
                    <a:pt x="496711" y="495307"/>
                  </a:lnTo>
                  <a:lnTo>
                    <a:pt x="510875" y="496749"/>
                  </a:lnTo>
                  <a:lnTo>
                    <a:pt x="518861" y="497144"/>
                  </a:lnTo>
                  <a:lnTo>
                    <a:pt x="526125" y="497239"/>
                  </a:lnTo>
                  <a:lnTo>
                    <a:pt x="530512" y="496988"/>
                  </a:lnTo>
                  <a:lnTo>
                    <a:pt x="539122" y="495312"/>
                  </a:lnTo>
                  <a:lnTo>
                    <a:pt x="544533" y="494487"/>
                  </a:lnTo>
                  <a:lnTo>
                    <a:pt x="542856" y="507466"/>
                  </a:lnTo>
                  <a:lnTo>
                    <a:pt x="542706" y="522941"/>
                  </a:lnTo>
                  <a:lnTo>
                    <a:pt x="545039" y="539741"/>
                  </a:lnTo>
                  <a:lnTo>
                    <a:pt x="547741" y="562578"/>
                  </a:lnTo>
                  <a:lnTo>
                    <a:pt x="548698" y="596163"/>
                  </a:lnTo>
                  <a:lnTo>
                    <a:pt x="547513" y="608455"/>
                  </a:lnTo>
                  <a:lnTo>
                    <a:pt x="547112" y="623874"/>
                  </a:lnTo>
                  <a:lnTo>
                    <a:pt x="551800" y="637693"/>
                  </a:lnTo>
                  <a:lnTo>
                    <a:pt x="565881" y="645185"/>
                  </a:lnTo>
                  <a:lnTo>
                    <a:pt x="586068" y="642722"/>
                  </a:lnTo>
                  <a:lnTo>
                    <a:pt x="595177" y="631878"/>
                  </a:lnTo>
                  <a:lnTo>
                    <a:pt x="597357" y="618581"/>
                  </a:lnTo>
                  <a:lnTo>
                    <a:pt x="596755" y="608761"/>
                  </a:lnTo>
                  <a:lnTo>
                    <a:pt x="596883" y="588938"/>
                  </a:lnTo>
                  <a:lnTo>
                    <a:pt x="599513" y="572842"/>
                  </a:lnTo>
                  <a:lnTo>
                    <a:pt x="600468" y="550207"/>
                  </a:lnTo>
                  <a:lnTo>
                    <a:pt x="595574" y="510768"/>
                  </a:lnTo>
                  <a:lnTo>
                    <a:pt x="595932" y="499110"/>
                  </a:lnTo>
                  <a:lnTo>
                    <a:pt x="601822" y="493959"/>
                  </a:lnTo>
                  <a:lnTo>
                    <a:pt x="611894" y="492391"/>
                  </a:lnTo>
                  <a:lnTo>
                    <a:pt x="624797" y="491477"/>
                  </a:lnTo>
                  <a:lnTo>
                    <a:pt x="638533" y="485978"/>
                  </a:lnTo>
                  <a:lnTo>
                    <a:pt x="642943" y="474695"/>
                  </a:lnTo>
                  <a:lnTo>
                    <a:pt x="639950" y="458814"/>
                  </a:lnTo>
                  <a:lnTo>
                    <a:pt x="631477" y="439521"/>
                  </a:lnTo>
                  <a:lnTo>
                    <a:pt x="628503" y="431837"/>
                  </a:lnTo>
                  <a:lnTo>
                    <a:pt x="620765" y="406606"/>
                  </a:lnTo>
                  <a:lnTo>
                    <a:pt x="615005" y="390321"/>
                  </a:lnTo>
                  <a:lnTo>
                    <a:pt x="605388" y="365266"/>
                  </a:lnTo>
                  <a:lnTo>
                    <a:pt x="598504" y="344338"/>
                  </a:lnTo>
                  <a:lnTo>
                    <a:pt x="596474" y="328938"/>
                  </a:lnTo>
                  <a:lnTo>
                    <a:pt x="601416" y="320471"/>
                  </a:lnTo>
                  <a:lnTo>
                    <a:pt x="612084" y="320306"/>
                  </a:lnTo>
                  <a:lnTo>
                    <a:pt x="623463" y="328026"/>
                  </a:lnTo>
                  <a:lnTo>
                    <a:pt x="634138" y="341325"/>
                  </a:lnTo>
                  <a:lnTo>
                    <a:pt x="642691" y="357898"/>
                  </a:lnTo>
                  <a:lnTo>
                    <a:pt x="648031" y="370144"/>
                  </a:lnTo>
                  <a:lnTo>
                    <a:pt x="659584" y="395069"/>
                  </a:lnTo>
                  <a:lnTo>
                    <a:pt x="663189" y="404050"/>
                  </a:lnTo>
                  <a:lnTo>
                    <a:pt x="677038" y="423192"/>
                  </a:lnTo>
                  <a:lnTo>
                    <a:pt x="694256" y="424675"/>
                  </a:lnTo>
                  <a:lnTo>
                    <a:pt x="707298" y="413765"/>
                  </a:lnTo>
                  <a:lnTo>
                    <a:pt x="708617" y="395731"/>
                  </a:lnTo>
                  <a:lnTo>
                    <a:pt x="703219" y="383673"/>
                  </a:lnTo>
                  <a:lnTo>
                    <a:pt x="694747" y="366417"/>
                  </a:lnTo>
                  <a:lnTo>
                    <a:pt x="685948" y="347479"/>
                  </a:lnTo>
                  <a:lnTo>
                    <a:pt x="669122" y="305980"/>
                  </a:lnTo>
                  <a:lnTo>
                    <a:pt x="625829" y="255891"/>
                  </a:lnTo>
                  <a:lnTo>
                    <a:pt x="571520" y="235364"/>
                  </a:lnTo>
                  <a:lnTo>
                    <a:pt x="558336" y="229914"/>
                  </a:lnTo>
                  <a:lnTo>
                    <a:pt x="552313" y="221654"/>
                  </a:lnTo>
                  <a:lnTo>
                    <a:pt x="549651" y="207086"/>
                  </a:lnTo>
                  <a:lnTo>
                    <a:pt x="553184" y="184600"/>
                  </a:lnTo>
                  <a:lnTo>
                    <a:pt x="566316" y="173740"/>
                  </a:lnTo>
                  <a:lnTo>
                    <a:pt x="582787" y="175051"/>
                  </a:lnTo>
                  <a:lnTo>
                    <a:pt x="596336" y="189077"/>
                  </a:lnTo>
                  <a:lnTo>
                    <a:pt x="598259" y="196492"/>
                  </a:lnTo>
                  <a:lnTo>
                    <a:pt x="599489" y="204819"/>
                  </a:lnTo>
                  <a:lnTo>
                    <a:pt x="602876" y="212869"/>
                  </a:lnTo>
                  <a:lnTo>
                    <a:pt x="611271" y="219455"/>
                  </a:lnTo>
                  <a:lnTo>
                    <a:pt x="625078" y="222065"/>
                  </a:lnTo>
                  <a:lnTo>
                    <a:pt x="635246" y="216053"/>
                  </a:lnTo>
                  <a:lnTo>
                    <a:pt x="642989" y="202805"/>
                  </a:lnTo>
                  <a:lnTo>
                    <a:pt x="649524" y="183705"/>
                  </a:lnTo>
                  <a:lnTo>
                    <a:pt x="649781" y="170317"/>
                  </a:lnTo>
                  <a:lnTo>
                    <a:pt x="646555" y="159822"/>
                  </a:lnTo>
                  <a:lnTo>
                    <a:pt x="642848" y="149090"/>
                  </a:lnTo>
                  <a:lnTo>
                    <a:pt x="641662" y="134988"/>
                  </a:lnTo>
                  <a:lnTo>
                    <a:pt x="639274" y="96395"/>
                  </a:lnTo>
                  <a:lnTo>
                    <a:pt x="625729" y="52955"/>
                  </a:lnTo>
                  <a:lnTo>
                    <a:pt x="597741" y="16816"/>
                  </a:lnTo>
                  <a:lnTo>
                    <a:pt x="552026" y="126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pole tekstowe 6">
            <a:extLst>
              <a:ext uri="{FF2B5EF4-FFF2-40B4-BE49-F238E27FC236}">
                <a16:creationId xmlns:a16="http://schemas.microsoft.com/office/drawing/2014/main" id="{C22CF06D-0DF1-88B4-6F59-B1D2CA8797F1}"/>
              </a:ext>
            </a:extLst>
          </p:cNvPr>
          <p:cNvSpPr txBox="1"/>
          <p:nvPr/>
        </p:nvSpPr>
        <p:spPr>
          <a:xfrm>
            <a:off x="5791200" y="6661589"/>
            <a:ext cx="7467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>
                <a:solidFill>
                  <a:schemeClr val="bg1"/>
                </a:solidFill>
                <a:latin typeface="Lato"/>
              </a:rPr>
              <a:t>Ewa Dziemidowicz</a:t>
            </a:r>
            <a:br>
              <a:rPr lang="pl-PL" sz="2800" dirty="0" smtClean="0">
                <a:solidFill>
                  <a:schemeClr val="bg1"/>
                </a:solidFill>
                <a:latin typeface="Lato"/>
              </a:rPr>
            </a:br>
            <a:r>
              <a:rPr lang="pl-PL" sz="2800" dirty="0" smtClean="0">
                <a:solidFill>
                  <a:schemeClr val="bg1"/>
                </a:solidFill>
                <a:latin typeface="Lato"/>
              </a:rPr>
              <a:t>Fundacja </a:t>
            </a:r>
            <a:r>
              <a:rPr lang="pl-PL" sz="2800" dirty="0">
                <a:solidFill>
                  <a:schemeClr val="bg1"/>
                </a:solidFill>
                <a:latin typeface="Lato"/>
              </a:rPr>
              <a:t>Dajemy Dzieciom Siłę</a:t>
            </a:r>
          </a:p>
        </p:txBody>
      </p:sp>
    </p:spTree>
    <p:extLst>
      <p:ext uri="{BB962C8B-B14F-4D97-AF65-F5344CB8AC3E}">
        <p14:creationId xmlns:p14="http://schemas.microsoft.com/office/powerpoint/2010/main" val="30146480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BA1F52-832D-2CE5-6433-425D00AA7E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9D81D471-FEF7-B788-29F4-FDE198B4260E}"/>
              </a:ext>
            </a:extLst>
          </p:cNvPr>
          <p:cNvGrpSpPr/>
          <p:nvPr/>
        </p:nvGrpSpPr>
        <p:grpSpPr>
          <a:xfrm>
            <a:off x="1219166" y="614827"/>
            <a:ext cx="2103509" cy="454741"/>
            <a:chOff x="1219166" y="614827"/>
            <a:chExt cx="2103509" cy="454741"/>
          </a:xfrm>
        </p:grpSpPr>
        <p:sp>
          <p:nvSpPr>
            <p:cNvPr id="3" name="object 2">
              <a:extLst>
                <a:ext uri="{FF2B5EF4-FFF2-40B4-BE49-F238E27FC236}">
                  <a16:creationId xmlns:a16="http://schemas.microsoft.com/office/drawing/2014/main" id="{B0814FC5-E025-BFEC-A905-9A7B0761315A}"/>
                </a:ext>
              </a:extLst>
            </p:cNvPr>
            <p:cNvSpPr/>
            <p:nvPr/>
          </p:nvSpPr>
          <p:spPr>
            <a:xfrm>
              <a:off x="2366558" y="614827"/>
              <a:ext cx="81915" cy="59690"/>
            </a:xfrm>
            <a:custGeom>
              <a:avLst/>
              <a:gdLst/>
              <a:ahLst/>
              <a:cxnLst/>
              <a:rect l="l" t="t" r="r" b="b"/>
              <a:pathLst>
                <a:path w="81914" h="59690">
                  <a:moveTo>
                    <a:pt x="81737" y="0"/>
                  </a:moveTo>
                  <a:lnTo>
                    <a:pt x="11010" y="0"/>
                  </a:lnTo>
                  <a:lnTo>
                    <a:pt x="0" y="59524"/>
                  </a:lnTo>
                  <a:lnTo>
                    <a:pt x="54775" y="59524"/>
                  </a:lnTo>
                  <a:lnTo>
                    <a:pt x="81737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3">
              <a:extLst>
                <a:ext uri="{FF2B5EF4-FFF2-40B4-BE49-F238E27FC236}">
                  <a16:creationId xmlns:a16="http://schemas.microsoft.com/office/drawing/2014/main" id="{A687B902-1314-059A-FDB3-CA32C01B57E2}"/>
                </a:ext>
              </a:extLst>
            </p:cNvPr>
            <p:cNvSpPr/>
            <p:nvPr/>
          </p:nvSpPr>
          <p:spPr>
            <a:xfrm>
              <a:off x="1514428" y="614827"/>
              <a:ext cx="81915" cy="59690"/>
            </a:xfrm>
            <a:custGeom>
              <a:avLst/>
              <a:gdLst/>
              <a:ahLst/>
              <a:cxnLst/>
              <a:rect l="l" t="t" r="r" b="b"/>
              <a:pathLst>
                <a:path w="81915" h="59690">
                  <a:moveTo>
                    <a:pt x="81737" y="0"/>
                  </a:moveTo>
                  <a:lnTo>
                    <a:pt x="11010" y="0"/>
                  </a:lnTo>
                  <a:lnTo>
                    <a:pt x="0" y="59524"/>
                  </a:lnTo>
                  <a:lnTo>
                    <a:pt x="54775" y="59524"/>
                  </a:lnTo>
                  <a:lnTo>
                    <a:pt x="81737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D64907E2-F122-89A3-4356-54DEF45214F9}"/>
                </a:ext>
              </a:extLst>
            </p:cNvPr>
            <p:cNvSpPr/>
            <p:nvPr/>
          </p:nvSpPr>
          <p:spPr>
            <a:xfrm>
              <a:off x="2916204" y="1005667"/>
              <a:ext cx="166370" cy="63500"/>
            </a:xfrm>
            <a:custGeom>
              <a:avLst/>
              <a:gdLst/>
              <a:ahLst/>
              <a:cxnLst/>
              <a:rect l="l" t="t" r="r" b="b"/>
              <a:pathLst>
                <a:path w="166369" h="63500">
                  <a:moveTo>
                    <a:pt x="82384" y="0"/>
                  </a:moveTo>
                  <a:lnTo>
                    <a:pt x="52845" y="3785"/>
                  </a:lnTo>
                  <a:lnTo>
                    <a:pt x="29257" y="15376"/>
                  </a:lnTo>
                  <a:lnTo>
                    <a:pt x="11636" y="35125"/>
                  </a:lnTo>
                  <a:lnTo>
                    <a:pt x="0" y="63385"/>
                  </a:lnTo>
                  <a:lnTo>
                    <a:pt x="165823" y="63385"/>
                  </a:lnTo>
                  <a:lnTo>
                    <a:pt x="153522" y="35061"/>
                  </a:lnTo>
                  <a:lnTo>
                    <a:pt x="135524" y="15319"/>
                  </a:lnTo>
                  <a:lnTo>
                    <a:pt x="111817" y="3763"/>
                  </a:lnTo>
                  <a:lnTo>
                    <a:pt x="82384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5">
              <a:extLst>
                <a:ext uri="{FF2B5EF4-FFF2-40B4-BE49-F238E27FC236}">
                  <a16:creationId xmlns:a16="http://schemas.microsoft.com/office/drawing/2014/main" id="{88A2DB0C-A8A3-B2E3-C7D0-71F8D6CBAA4A}"/>
                </a:ext>
              </a:extLst>
            </p:cNvPr>
            <p:cNvSpPr/>
            <p:nvPr/>
          </p:nvSpPr>
          <p:spPr>
            <a:xfrm>
              <a:off x="2790570" y="615264"/>
              <a:ext cx="63500" cy="454025"/>
            </a:xfrm>
            <a:custGeom>
              <a:avLst/>
              <a:gdLst/>
              <a:ahLst/>
              <a:cxnLst/>
              <a:rect l="l" t="t" r="r" b="b"/>
              <a:pathLst>
                <a:path w="63500" h="454025">
                  <a:moveTo>
                    <a:pt x="63271" y="0"/>
                  </a:moveTo>
                  <a:lnTo>
                    <a:pt x="0" y="0"/>
                  </a:lnTo>
                  <a:lnTo>
                    <a:pt x="0" y="453783"/>
                  </a:lnTo>
                  <a:lnTo>
                    <a:pt x="63271" y="453783"/>
                  </a:lnTo>
                  <a:lnTo>
                    <a:pt x="63271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6">
              <a:extLst>
                <a:ext uri="{FF2B5EF4-FFF2-40B4-BE49-F238E27FC236}">
                  <a16:creationId xmlns:a16="http://schemas.microsoft.com/office/drawing/2014/main" id="{71614731-EF64-7E9F-2F5F-967B578AD6F8}"/>
                </a:ext>
              </a:extLst>
            </p:cNvPr>
            <p:cNvSpPr/>
            <p:nvPr/>
          </p:nvSpPr>
          <p:spPr>
            <a:xfrm>
              <a:off x="2671978" y="1010183"/>
              <a:ext cx="63500" cy="59055"/>
            </a:xfrm>
            <a:custGeom>
              <a:avLst/>
              <a:gdLst/>
              <a:ahLst/>
              <a:cxnLst/>
              <a:rect l="l" t="t" r="r" b="b"/>
              <a:pathLst>
                <a:path w="63500" h="59055">
                  <a:moveTo>
                    <a:pt x="62941" y="0"/>
                  </a:moveTo>
                  <a:lnTo>
                    <a:pt x="0" y="0"/>
                  </a:lnTo>
                  <a:lnTo>
                    <a:pt x="0" y="59004"/>
                  </a:lnTo>
                  <a:lnTo>
                    <a:pt x="62941" y="59004"/>
                  </a:lnTo>
                  <a:lnTo>
                    <a:pt x="62941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7">
              <a:extLst>
                <a:ext uri="{FF2B5EF4-FFF2-40B4-BE49-F238E27FC236}">
                  <a16:creationId xmlns:a16="http://schemas.microsoft.com/office/drawing/2014/main" id="{21B0B4AF-F3BA-3716-2DF8-0F2B9A35B708}"/>
                </a:ext>
              </a:extLst>
            </p:cNvPr>
            <p:cNvSpPr/>
            <p:nvPr/>
          </p:nvSpPr>
          <p:spPr>
            <a:xfrm>
              <a:off x="2534604" y="1010191"/>
              <a:ext cx="72390" cy="59055"/>
            </a:xfrm>
            <a:custGeom>
              <a:avLst/>
              <a:gdLst/>
              <a:ahLst/>
              <a:cxnLst/>
              <a:rect l="l" t="t" r="r" b="b"/>
              <a:pathLst>
                <a:path w="72389" h="59055">
                  <a:moveTo>
                    <a:pt x="54140" y="0"/>
                  </a:moveTo>
                  <a:lnTo>
                    <a:pt x="0" y="0"/>
                  </a:lnTo>
                  <a:lnTo>
                    <a:pt x="0" y="59004"/>
                  </a:lnTo>
                  <a:lnTo>
                    <a:pt x="71780" y="59004"/>
                  </a:lnTo>
                  <a:lnTo>
                    <a:pt x="54140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8">
              <a:extLst>
                <a:ext uri="{FF2B5EF4-FFF2-40B4-BE49-F238E27FC236}">
                  <a16:creationId xmlns:a16="http://schemas.microsoft.com/office/drawing/2014/main" id="{F0105BC3-D06A-9187-07EE-0B0EB0DA0203}"/>
                </a:ext>
              </a:extLst>
            </p:cNvPr>
            <p:cNvSpPr/>
            <p:nvPr/>
          </p:nvSpPr>
          <p:spPr>
            <a:xfrm>
              <a:off x="2101685" y="614895"/>
              <a:ext cx="386715" cy="454659"/>
            </a:xfrm>
            <a:custGeom>
              <a:avLst/>
              <a:gdLst/>
              <a:ahLst/>
              <a:cxnLst/>
              <a:rect l="l" t="t" r="r" b="b"/>
              <a:pathLst>
                <a:path w="386714" h="454659">
                  <a:moveTo>
                    <a:pt x="158521" y="394970"/>
                  </a:moveTo>
                  <a:lnTo>
                    <a:pt x="63271" y="394970"/>
                  </a:lnTo>
                  <a:lnTo>
                    <a:pt x="63271" y="246380"/>
                  </a:lnTo>
                  <a:lnTo>
                    <a:pt x="125869" y="246380"/>
                  </a:lnTo>
                  <a:lnTo>
                    <a:pt x="125869" y="186690"/>
                  </a:lnTo>
                  <a:lnTo>
                    <a:pt x="63271" y="186690"/>
                  </a:lnTo>
                  <a:lnTo>
                    <a:pt x="63271" y="59690"/>
                  </a:lnTo>
                  <a:lnTo>
                    <a:pt x="153085" y="59690"/>
                  </a:lnTo>
                  <a:lnTo>
                    <a:pt x="153085" y="0"/>
                  </a:lnTo>
                  <a:lnTo>
                    <a:pt x="0" y="0"/>
                  </a:lnTo>
                  <a:lnTo>
                    <a:pt x="0" y="59690"/>
                  </a:lnTo>
                  <a:lnTo>
                    <a:pt x="0" y="186690"/>
                  </a:lnTo>
                  <a:lnTo>
                    <a:pt x="0" y="246380"/>
                  </a:lnTo>
                  <a:lnTo>
                    <a:pt x="0" y="394970"/>
                  </a:lnTo>
                  <a:lnTo>
                    <a:pt x="0" y="454660"/>
                  </a:lnTo>
                  <a:lnTo>
                    <a:pt x="158521" y="454660"/>
                  </a:lnTo>
                  <a:lnTo>
                    <a:pt x="158521" y="394970"/>
                  </a:lnTo>
                  <a:close/>
                </a:path>
                <a:path w="386714" h="454659">
                  <a:moveTo>
                    <a:pt x="263880" y="454164"/>
                  </a:moveTo>
                  <a:lnTo>
                    <a:pt x="263156" y="436930"/>
                  </a:lnTo>
                  <a:lnTo>
                    <a:pt x="263156" y="429221"/>
                  </a:lnTo>
                  <a:lnTo>
                    <a:pt x="262686" y="395706"/>
                  </a:lnTo>
                  <a:lnTo>
                    <a:pt x="200431" y="398411"/>
                  </a:lnTo>
                  <a:lnTo>
                    <a:pt x="200240" y="414743"/>
                  </a:lnTo>
                  <a:lnTo>
                    <a:pt x="200215" y="441312"/>
                  </a:lnTo>
                  <a:lnTo>
                    <a:pt x="200444" y="454164"/>
                  </a:lnTo>
                  <a:lnTo>
                    <a:pt x="263880" y="454164"/>
                  </a:lnTo>
                  <a:close/>
                </a:path>
                <a:path w="386714" h="454659">
                  <a:moveTo>
                    <a:pt x="386689" y="454152"/>
                  </a:moveTo>
                  <a:lnTo>
                    <a:pt x="373964" y="390804"/>
                  </a:lnTo>
                  <a:lnTo>
                    <a:pt x="341655" y="328383"/>
                  </a:lnTo>
                  <a:lnTo>
                    <a:pt x="309841" y="282371"/>
                  </a:lnTo>
                  <a:lnTo>
                    <a:pt x="285165" y="244602"/>
                  </a:lnTo>
                  <a:lnTo>
                    <a:pt x="271780" y="220789"/>
                  </a:lnTo>
                  <a:lnTo>
                    <a:pt x="266255" y="203568"/>
                  </a:lnTo>
                  <a:lnTo>
                    <a:pt x="265176" y="185597"/>
                  </a:lnTo>
                  <a:lnTo>
                    <a:pt x="266915" y="167627"/>
                  </a:lnTo>
                  <a:lnTo>
                    <a:pt x="272034" y="154470"/>
                  </a:lnTo>
                  <a:lnTo>
                    <a:pt x="280314" y="146392"/>
                  </a:lnTo>
                  <a:lnTo>
                    <a:pt x="291579" y="143637"/>
                  </a:lnTo>
                  <a:lnTo>
                    <a:pt x="301409" y="145516"/>
                  </a:lnTo>
                  <a:lnTo>
                    <a:pt x="318858" y="181991"/>
                  </a:lnTo>
                  <a:lnTo>
                    <a:pt x="319989" y="226555"/>
                  </a:lnTo>
                  <a:lnTo>
                    <a:pt x="381571" y="220459"/>
                  </a:lnTo>
                  <a:lnTo>
                    <a:pt x="381152" y="179565"/>
                  </a:lnTo>
                  <a:lnTo>
                    <a:pt x="367576" y="122745"/>
                  </a:lnTo>
                  <a:lnTo>
                    <a:pt x="325285" y="89217"/>
                  </a:lnTo>
                  <a:lnTo>
                    <a:pt x="295630" y="84759"/>
                  </a:lnTo>
                  <a:lnTo>
                    <a:pt x="257162" y="91617"/>
                  </a:lnTo>
                  <a:lnTo>
                    <a:pt x="227965" y="111163"/>
                  </a:lnTo>
                  <a:lnTo>
                    <a:pt x="209410" y="141859"/>
                  </a:lnTo>
                  <a:lnTo>
                    <a:pt x="202920" y="182206"/>
                  </a:lnTo>
                  <a:lnTo>
                    <a:pt x="205536" y="211074"/>
                  </a:lnTo>
                  <a:lnTo>
                    <a:pt x="230047" y="272338"/>
                  </a:lnTo>
                  <a:lnTo>
                    <a:pt x="254355" y="311467"/>
                  </a:lnTo>
                  <a:lnTo>
                    <a:pt x="285483" y="357479"/>
                  </a:lnTo>
                  <a:lnTo>
                    <a:pt x="304647" y="384568"/>
                  </a:lnTo>
                  <a:lnTo>
                    <a:pt x="316445" y="406133"/>
                  </a:lnTo>
                  <a:lnTo>
                    <a:pt x="322402" y="425526"/>
                  </a:lnTo>
                  <a:lnTo>
                    <a:pt x="324053" y="447408"/>
                  </a:lnTo>
                  <a:lnTo>
                    <a:pt x="323900" y="454152"/>
                  </a:lnTo>
                  <a:lnTo>
                    <a:pt x="386689" y="454152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9">
              <a:extLst>
                <a:ext uri="{FF2B5EF4-FFF2-40B4-BE49-F238E27FC236}">
                  <a16:creationId xmlns:a16="http://schemas.microsoft.com/office/drawing/2014/main" id="{AE8A1057-83ED-C278-493F-D03A87248B13}"/>
                </a:ext>
              </a:extLst>
            </p:cNvPr>
            <p:cNvSpPr/>
            <p:nvPr/>
          </p:nvSpPr>
          <p:spPr>
            <a:xfrm>
              <a:off x="1452245" y="614832"/>
              <a:ext cx="593725" cy="454659"/>
            </a:xfrm>
            <a:custGeom>
              <a:avLst/>
              <a:gdLst/>
              <a:ahLst/>
              <a:cxnLst/>
              <a:rect l="l" t="t" r="r" b="b"/>
              <a:pathLst>
                <a:path w="593725" h="454659">
                  <a:moveTo>
                    <a:pt x="178663" y="206184"/>
                  </a:moveTo>
                  <a:lnTo>
                    <a:pt x="176123" y="151193"/>
                  </a:lnTo>
                  <a:lnTo>
                    <a:pt x="150901" y="106464"/>
                  </a:lnTo>
                  <a:lnTo>
                    <a:pt x="112382" y="87617"/>
                  </a:lnTo>
                  <a:lnTo>
                    <a:pt x="89331" y="85051"/>
                  </a:lnTo>
                  <a:lnTo>
                    <a:pt x="66268" y="87617"/>
                  </a:lnTo>
                  <a:lnTo>
                    <a:pt x="27762" y="106464"/>
                  </a:lnTo>
                  <a:lnTo>
                    <a:pt x="2540" y="151193"/>
                  </a:lnTo>
                  <a:lnTo>
                    <a:pt x="0" y="206184"/>
                  </a:lnTo>
                  <a:lnTo>
                    <a:pt x="114" y="454228"/>
                  </a:lnTo>
                  <a:lnTo>
                    <a:pt x="62941" y="454228"/>
                  </a:lnTo>
                  <a:lnTo>
                    <a:pt x="62941" y="180467"/>
                  </a:lnTo>
                  <a:lnTo>
                    <a:pt x="64490" y="163906"/>
                  </a:lnTo>
                  <a:lnTo>
                    <a:pt x="69278" y="152552"/>
                  </a:lnTo>
                  <a:lnTo>
                    <a:pt x="77495" y="146024"/>
                  </a:lnTo>
                  <a:lnTo>
                    <a:pt x="89331" y="143929"/>
                  </a:lnTo>
                  <a:lnTo>
                    <a:pt x="101447" y="146024"/>
                  </a:lnTo>
                  <a:lnTo>
                    <a:pt x="109626" y="152552"/>
                  </a:lnTo>
                  <a:lnTo>
                    <a:pt x="114261" y="163906"/>
                  </a:lnTo>
                  <a:lnTo>
                    <a:pt x="115722" y="180467"/>
                  </a:lnTo>
                  <a:lnTo>
                    <a:pt x="115722" y="454228"/>
                  </a:lnTo>
                  <a:lnTo>
                    <a:pt x="178549" y="454228"/>
                  </a:lnTo>
                  <a:lnTo>
                    <a:pt x="178663" y="206184"/>
                  </a:lnTo>
                  <a:close/>
                </a:path>
                <a:path w="593725" h="454659">
                  <a:moveTo>
                    <a:pt x="492417" y="546"/>
                  </a:moveTo>
                  <a:lnTo>
                    <a:pt x="434568" y="546"/>
                  </a:lnTo>
                  <a:lnTo>
                    <a:pt x="402577" y="268008"/>
                  </a:lnTo>
                  <a:lnTo>
                    <a:pt x="371957" y="546"/>
                  </a:lnTo>
                  <a:lnTo>
                    <a:pt x="322275" y="546"/>
                  </a:lnTo>
                  <a:lnTo>
                    <a:pt x="291642" y="258483"/>
                  </a:lnTo>
                  <a:lnTo>
                    <a:pt x="259651" y="546"/>
                  </a:lnTo>
                  <a:lnTo>
                    <a:pt x="201803" y="546"/>
                  </a:lnTo>
                  <a:lnTo>
                    <a:pt x="259613" y="454228"/>
                  </a:lnTo>
                  <a:lnTo>
                    <a:pt x="316179" y="454228"/>
                  </a:lnTo>
                  <a:lnTo>
                    <a:pt x="346087" y="210159"/>
                  </a:lnTo>
                  <a:lnTo>
                    <a:pt x="379399" y="454228"/>
                  </a:lnTo>
                  <a:lnTo>
                    <a:pt x="434606" y="454228"/>
                  </a:lnTo>
                  <a:lnTo>
                    <a:pt x="492417" y="546"/>
                  </a:lnTo>
                  <a:close/>
                </a:path>
                <a:path w="593725" h="454659">
                  <a:moveTo>
                    <a:pt x="593521" y="97790"/>
                  </a:moveTo>
                  <a:lnTo>
                    <a:pt x="530250" y="97790"/>
                  </a:lnTo>
                  <a:lnTo>
                    <a:pt x="530250" y="454215"/>
                  </a:lnTo>
                  <a:lnTo>
                    <a:pt x="593521" y="454215"/>
                  </a:lnTo>
                  <a:lnTo>
                    <a:pt x="593521" y="97790"/>
                  </a:lnTo>
                  <a:close/>
                </a:path>
                <a:path w="593725" h="454659">
                  <a:moveTo>
                    <a:pt x="593521" y="0"/>
                  </a:moveTo>
                  <a:lnTo>
                    <a:pt x="530250" y="0"/>
                  </a:lnTo>
                  <a:lnTo>
                    <a:pt x="530250" y="59524"/>
                  </a:lnTo>
                  <a:lnTo>
                    <a:pt x="593521" y="59524"/>
                  </a:lnTo>
                  <a:lnTo>
                    <a:pt x="593521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0">
              <a:extLst>
                <a:ext uri="{FF2B5EF4-FFF2-40B4-BE49-F238E27FC236}">
                  <a16:creationId xmlns:a16="http://schemas.microsoft.com/office/drawing/2014/main" id="{35C08225-D6F0-60AC-3A7E-DA5318F833B0}"/>
                </a:ext>
              </a:extLst>
            </p:cNvPr>
            <p:cNvSpPr/>
            <p:nvPr/>
          </p:nvSpPr>
          <p:spPr>
            <a:xfrm>
              <a:off x="2534606" y="615269"/>
              <a:ext cx="200660" cy="357505"/>
            </a:xfrm>
            <a:custGeom>
              <a:avLst/>
              <a:gdLst/>
              <a:ahLst/>
              <a:cxnLst/>
              <a:rect l="l" t="t" r="r" b="b"/>
              <a:pathLst>
                <a:path w="200660" h="357505">
                  <a:moveTo>
                    <a:pt x="200317" y="0"/>
                  </a:moveTo>
                  <a:lnTo>
                    <a:pt x="137375" y="0"/>
                  </a:lnTo>
                  <a:lnTo>
                    <a:pt x="137375" y="171640"/>
                  </a:lnTo>
                  <a:lnTo>
                    <a:pt x="83654" y="0"/>
                  </a:lnTo>
                  <a:lnTo>
                    <a:pt x="0" y="0"/>
                  </a:lnTo>
                  <a:lnTo>
                    <a:pt x="0" y="357060"/>
                  </a:lnTo>
                  <a:lnTo>
                    <a:pt x="62941" y="357060"/>
                  </a:lnTo>
                  <a:lnTo>
                    <a:pt x="62941" y="120205"/>
                  </a:lnTo>
                  <a:lnTo>
                    <a:pt x="137375" y="357060"/>
                  </a:lnTo>
                  <a:lnTo>
                    <a:pt x="200317" y="357060"/>
                  </a:lnTo>
                  <a:lnTo>
                    <a:pt x="200317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1">
              <a:extLst>
                <a:ext uri="{FF2B5EF4-FFF2-40B4-BE49-F238E27FC236}">
                  <a16:creationId xmlns:a16="http://schemas.microsoft.com/office/drawing/2014/main" id="{36FA393F-5B0A-170B-03B3-19F4A1E4D92E}"/>
                </a:ext>
              </a:extLst>
            </p:cNvPr>
            <p:cNvSpPr/>
            <p:nvPr/>
          </p:nvSpPr>
          <p:spPr>
            <a:xfrm>
              <a:off x="2909925" y="615276"/>
              <a:ext cx="412750" cy="454025"/>
            </a:xfrm>
            <a:custGeom>
              <a:avLst/>
              <a:gdLst/>
              <a:ahLst/>
              <a:cxnLst/>
              <a:rect l="l" t="t" r="r" b="b"/>
              <a:pathLst>
                <a:path w="412750" h="454025">
                  <a:moveTo>
                    <a:pt x="180009" y="243116"/>
                  </a:moveTo>
                  <a:lnTo>
                    <a:pt x="178663" y="195745"/>
                  </a:lnTo>
                  <a:lnTo>
                    <a:pt x="115722" y="195745"/>
                  </a:lnTo>
                  <a:lnTo>
                    <a:pt x="116967" y="232384"/>
                  </a:lnTo>
                  <a:lnTo>
                    <a:pt x="117081" y="242443"/>
                  </a:lnTo>
                  <a:lnTo>
                    <a:pt x="115785" y="272338"/>
                  </a:lnTo>
                  <a:lnTo>
                    <a:pt x="111239" y="291249"/>
                  </a:lnTo>
                  <a:lnTo>
                    <a:pt x="102514" y="301155"/>
                  </a:lnTo>
                  <a:lnTo>
                    <a:pt x="88646" y="304012"/>
                  </a:lnTo>
                  <a:lnTo>
                    <a:pt x="76073" y="301815"/>
                  </a:lnTo>
                  <a:lnTo>
                    <a:pt x="68186" y="294043"/>
                  </a:lnTo>
                  <a:lnTo>
                    <a:pt x="64109" y="278904"/>
                  </a:lnTo>
                  <a:lnTo>
                    <a:pt x="62941" y="254622"/>
                  </a:lnTo>
                  <a:lnTo>
                    <a:pt x="62992" y="0"/>
                  </a:lnTo>
                  <a:lnTo>
                    <a:pt x="165" y="0"/>
                  </a:lnTo>
                  <a:lnTo>
                    <a:pt x="0" y="6261"/>
                  </a:lnTo>
                  <a:lnTo>
                    <a:pt x="0" y="254622"/>
                  </a:lnTo>
                  <a:lnTo>
                    <a:pt x="5575" y="301802"/>
                  </a:lnTo>
                  <a:lnTo>
                    <a:pt x="22250" y="335661"/>
                  </a:lnTo>
                  <a:lnTo>
                    <a:pt x="49961" y="356069"/>
                  </a:lnTo>
                  <a:lnTo>
                    <a:pt x="88646" y="362889"/>
                  </a:lnTo>
                  <a:lnTo>
                    <a:pt x="128905" y="355511"/>
                  </a:lnTo>
                  <a:lnTo>
                    <a:pt x="157429" y="333209"/>
                  </a:lnTo>
                  <a:lnTo>
                    <a:pt x="174396" y="295808"/>
                  </a:lnTo>
                  <a:lnTo>
                    <a:pt x="180009" y="243116"/>
                  </a:lnTo>
                  <a:close/>
                </a:path>
                <a:path w="412750" h="454025">
                  <a:moveTo>
                    <a:pt x="180009" y="10287"/>
                  </a:moveTo>
                  <a:lnTo>
                    <a:pt x="179539" y="0"/>
                  </a:lnTo>
                  <a:lnTo>
                    <a:pt x="116586" y="0"/>
                  </a:lnTo>
                  <a:lnTo>
                    <a:pt x="116916" y="6057"/>
                  </a:lnTo>
                  <a:lnTo>
                    <a:pt x="117081" y="12788"/>
                  </a:lnTo>
                  <a:lnTo>
                    <a:pt x="117055" y="28016"/>
                  </a:lnTo>
                  <a:lnTo>
                    <a:pt x="116916" y="35598"/>
                  </a:lnTo>
                  <a:lnTo>
                    <a:pt x="116509" y="45059"/>
                  </a:lnTo>
                  <a:lnTo>
                    <a:pt x="115722" y="58242"/>
                  </a:lnTo>
                  <a:lnTo>
                    <a:pt x="178663" y="58242"/>
                  </a:lnTo>
                  <a:lnTo>
                    <a:pt x="179438" y="42900"/>
                  </a:lnTo>
                  <a:lnTo>
                    <a:pt x="179844" y="31965"/>
                  </a:lnTo>
                  <a:lnTo>
                    <a:pt x="180009" y="10287"/>
                  </a:lnTo>
                  <a:close/>
                </a:path>
                <a:path w="412750" h="454025">
                  <a:moveTo>
                    <a:pt x="412635" y="0"/>
                  </a:moveTo>
                  <a:lnTo>
                    <a:pt x="345960" y="0"/>
                  </a:lnTo>
                  <a:lnTo>
                    <a:pt x="311264" y="167360"/>
                  </a:lnTo>
                  <a:lnTo>
                    <a:pt x="276567" y="0"/>
                  </a:lnTo>
                  <a:lnTo>
                    <a:pt x="207848" y="0"/>
                  </a:lnTo>
                  <a:lnTo>
                    <a:pt x="278599" y="265328"/>
                  </a:lnTo>
                  <a:lnTo>
                    <a:pt x="278599" y="453783"/>
                  </a:lnTo>
                  <a:lnTo>
                    <a:pt x="341871" y="453783"/>
                  </a:lnTo>
                  <a:lnTo>
                    <a:pt x="341871" y="265328"/>
                  </a:lnTo>
                  <a:lnTo>
                    <a:pt x="412635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2">
              <a:extLst>
                <a:ext uri="{FF2B5EF4-FFF2-40B4-BE49-F238E27FC236}">
                  <a16:creationId xmlns:a16="http://schemas.microsoft.com/office/drawing/2014/main" id="{BC49AA46-5D58-64B7-477A-BEAE2A5BF2B2}"/>
                </a:ext>
              </a:extLst>
            </p:cNvPr>
            <p:cNvSpPr/>
            <p:nvPr/>
          </p:nvSpPr>
          <p:spPr>
            <a:xfrm>
              <a:off x="1219166" y="614909"/>
              <a:ext cx="194945" cy="454659"/>
            </a:xfrm>
            <a:custGeom>
              <a:avLst/>
              <a:gdLst/>
              <a:ahLst/>
              <a:cxnLst/>
              <a:rect l="l" t="t" r="r" b="b"/>
              <a:pathLst>
                <a:path w="194944" h="454659">
                  <a:moveTo>
                    <a:pt x="73113" y="0"/>
                  </a:moveTo>
                  <a:lnTo>
                    <a:pt x="0" y="0"/>
                  </a:lnTo>
                  <a:lnTo>
                    <a:pt x="0" y="454139"/>
                  </a:lnTo>
                  <a:lnTo>
                    <a:pt x="63347" y="454139"/>
                  </a:lnTo>
                  <a:lnTo>
                    <a:pt x="63347" y="270700"/>
                  </a:lnTo>
                  <a:lnTo>
                    <a:pt x="75476" y="270700"/>
                  </a:lnTo>
                  <a:lnTo>
                    <a:pt x="80848" y="270268"/>
                  </a:lnTo>
                  <a:lnTo>
                    <a:pt x="86144" y="269532"/>
                  </a:lnTo>
                  <a:lnTo>
                    <a:pt x="151426" y="269532"/>
                  </a:lnTo>
                  <a:lnTo>
                    <a:pt x="145732" y="242785"/>
                  </a:lnTo>
                  <a:lnTo>
                    <a:pt x="165892" y="221709"/>
                  </a:lnTo>
                  <a:lnTo>
                    <a:pt x="174649" y="207200"/>
                  </a:lnTo>
                  <a:lnTo>
                    <a:pt x="67678" y="207200"/>
                  </a:lnTo>
                  <a:lnTo>
                    <a:pt x="65011" y="206933"/>
                  </a:lnTo>
                  <a:lnTo>
                    <a:pt x="65036" y="206667"/>
                  </a:lnTo>
                  <a:lnTo>
                    <a:pt x="63347" y="206667"/>
                  </a:lnTo>
                  <a:lnTo>
                    <a:pt x="63309" y="63880"/>
                  </a:lnTo>
                  <a:lnTo>
                    <a:pt x="65506" y="63588"/>
                  </a:lnTo>
                  <a:lnTo>
                    <a:pt x="67729" y="63411"/>
                  </a:lnTo>
                  <a:lnTo>
                    <a:pt x="172935" y="63411"/>
                  </a:lnTo>
                  <a:lnTo>
                    <a:pt x="159111" y="40716"/>
                  </a:lnTo>
                  <a:lnTo>
                    <a:pt x="120512" y="11547"/>
                  </a:lnTo>
                  <a:lnTo>
                    <a:pt x="73113" y="0"/>
                  </a:lnTo>
                  <a:close/>
                </a:path>
                <a:path w="194944" h="454659">
                  <a:moveTo>
                    <a:pt x="151426" y="269532"/>
                  </a:moveTo>
                  <a:lnTo>
                    <a:pt x="86144" y="269532"/>
                  </a:lnTo>
                  <a:lnTo>
                    <a:pt x="122605" y="454139"/>
                  </a:lnTo>
                  <a:lnTo>
                    <a:pt x="190728" y="454139"/>
                  </a:lnTo>
                  <a:lnTo>
                    <a:pt x="151426" y="269532"/>
                  </a:lnTo>
                  <a:close/>
                </a:path>
                <a:path w="194944" h="454659">
                  <a:moveTo>
                    <a:pt x="172935" y="63411"/>
                  </a:moveTo>
                  <a:lnTo>
                    <a:pt x="70002" y="63411"/>
                  </a:lnTo>
                  <a:lnTo>
                    <a:pt x="93763" y="69068"/>
                  </a:lnTo>
                  <a:lnTo>
                    <a:pt x="113187" y="84489"/>
                  </a:lnTo>
                  <a:lnTo>
                    <a:pt x="126293" y="107345"/>
                  </a:lnTo>
                  <a:lnTo>
                    <a:pt x="131102" y="135305"/>
                  </a:lnTo>
                  <a:lnTo>
                    <a:pt x="126293" y="163266"/>
                  </a:lnTo>
                  <a:lnTo>
                    <a:pt x="113187" y="186121"/>
                  </a:lnTo>
                  <a:lnTo>
                    <a:pt x="93763" y="201542"/>
                  </a:lnTo>
                  <a:lnTo>
                    <a:pt x="70002" y="207200"/>
                  </a:lnTo>
                  <a:lnTo>
                    <a:pt x="174649" y="207200"/>
                  </a:lnTo>
                  <a:lnTo>
                    <a:pt x="181295" y="196189"/>
                  </a:lnTo>
                  <a:lnTo>
                    <a:pt x="191131" y="167097"/>
                  </a:lnTo>
                  <a:lnTo>
                    <a:pt x="194589" y="135305"/>
                  </a:lnTo>
                  <a:lnTo>
                    <a:pt x="185081" y="83353"/>
                  </a:lnTo>
                  <a:lnTo>
                    <a:pt x="173043" y="63588"/>
                  </a:lnTo>
                  <a:lnTo>
                    <a:pt x="172935" y="63411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Grupa 13">
            <a:extLst>
              <a:ext uri="{FF2B5EF4-FFF2-40B4-BE49-F238E27FC236}">
                <a16:creationId xmlns:a16="http://schemas.microsoft.com/office/drawing/2014/main" id="{7BE6B3FD-F03A-35E0-A7BF-166A7ECF5D8F}"/>
              </a:ext>
            </a:extLst>
          </p:cNvPr>
          <p:cNvGrpSpPr/>
          <p:nvPr/>
        </p:nvGrpSpPr>
        <p:grpSpPr>
          <a:xfrm>
            <a:off x="11917810" y="473978"/>
            <a:ext cx="1484465" cy="645795"/>
            <a:chOff x="11917810" y="473978"/>
            <a:chExt cx="1484465" cy="645795"/>
          </a:xfrm>
        </p:grpSpPr>
        <p:pic>
          <p:nvPicPr>
            <p:cNvPr id="15" name="object 13">
              <a:extLst>
                <a:ext uri="{FF2B5EF4-FFF2-40B4-BE49-F238E27FC236}">
                  <a16:creationId xmlns:a16="http://schemas.microsoft.com/office/drawing/2014/main" id="{89FB143B-F231-2B77-5C53-5F04A2F9A53C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07748" y="611670"/>
              <a:ext cx="694527" cy="469002"/>
            </a:xfrm>
            <a:prstGeom prst="rect">
              <a:avLst/>
            </a:prstGeom>
          </p:spPr>
        </p:pic>
        <p:sp>
          <p:nvSpPr>
            <p:cNvPr id="16" name="object 14">
              <a:extLst>
                <a:ext uri="{FF2B5EF4-FFF2-40B4-BE49-F238E27FC236}">
                  <a16:creationId xmlns:a16="http://schemas.microsoft.com/office/drawing/2014/main" id="{F1049DFF-A293-00D0-744C-76FF25861D34}"/>
                </a:ext>
              </a:extLst>
            </p:cNvPr>
            <p:cNvSpPr/>
            <p:nvPr/>
          </p:nvSpPr>
          <p:spPr>
            <a:xfrm>
              <a:off x="11917810" y="473978"/>
              <a:ext cx="708660" cy="645795"/>
            </a:xfrm>
            <a:custGeom>
              <a:avLst/>
              <a:gdLst/>
              <a:ahLst/>
              <a:cxnLst/>
              <a:rect l="l" t="t" r="r" b="b"/>
              <a:pathLst>
                <a:path w="708659" h="645794">
                  <a:moveTo>
                    <a:pt x="552026" y="126"/>
                  </a:moveTo>
                  <a:lnTo>
                    <a:pt x="544599" y="0"/>
                  </a:lnTo>
                  <a:lnTo>
                    <a:pt x="537148" y="417"/>
                  </a:lnTo>
                  <a:lnTo>
                    <a:pt x="529659" y="1432"/>
                  </a:lnTo>
                  <a:lnTo>
                    <a:pt x="522117" y="3098"/>
                  </a:lnTo>
                  <a:lnTo>
                    <a:pt x="512065" y="4249"/>
                  </a:lnTo>
                  <a:lnTo>
                    <a:pt x="502529" y="3231"/>
                  </a:lnTo>
                  <a:lnTo>
                    <a:pt x="487560" y="88"/>
                  </a:lnTo>
                  <a:lnTo>
                    <a:pt x="448159" y="8576"/>
                  </a:lnTo>
                  <a:lnTo>
                    <a:pt x="417420" y="36664"/>
                  </a:lnTo>
                  <a:lnTo>
                    <a:pt x="395208" y="73972"/>
                  </a:lnTo>
                  <a:lnTo>
                    <a:pt x="381388" y="110121"/>
                  </a:lnTo>
                  <a:lnTo>
                    <a:pt x="373876" y="157184"/>
                  </a:lnTo>
                  <a:lnTo>
                    <a:pt x="376820" y="178894"/>
                  </a:lnTo>
                  <a:lnTo>
                    <a:pt x="387205" y="192950"/>
                  </a:lnTo>
                  <a:lnTo>
                    <a:pt x="395686" y="199348"/>
                  </a:lnTo>
                  <a:lnTo>
                    <a:pt x="404872" y="206936"/>
                  </a:lnTo>
                  <a:lnTo>
                    <a:pt x="415500" y="212824"/>
                  </a:lnTo>
                  <a:lnTo>
                    <a:pt x="428302" y="214121"/>
                  </a:lnTo>
                  <a:lnTo>
                    <a:pt x="438093" y="210587"/>
                  </a:lnTo>
                  <a:lnTo>
                    <a:pt x="442974" y="204285"/>
                  </a:lnTo>
                  <a:lnTo>
                    <a:pt x="444326" y="196412"/>
                  </a:lnTo>
                  <a:lnTo>
                    <a:pt x="443530" y="188163"/>
                  </a:lnTo>
                  <a:lnTo>
                    <a:pt x="442298" y="181114"/>
                  </a:lnTo>
                  <a:lnTo>
                    <a:pt x="446920" y="172948"/>
                  </a:lnTo>
                  <a:lnTo>
                    <a:pt x="455849" y="170548"/>
                  </a:lnTo>
                  <a:lnTo>
                    <a:pt x="463577" y="169925"/>
                  </a:lnTo>
                  <a:lnTo>
                    <a:pt x="472306" y="171556"/>
                  </a:lnTo>
                  <a:lnTo>
                    <a:pt x="480414" y="175261"/>
                  </a:lnTo>
                  <a:lnTo>
                    <a:pt x="486278" y="180860"/>
                  </a:lnTo>
                  <a:lnTo>
                    <a:pt x="489707" y="187404"/>
                  </a:lnTo>
                  <a:lnTo>
                    <a:pt x="491229" y="194652"/>
                  </a:lnTo>
                  <a:lnTo>
                    <a:pt x="490273" y="203520"/>
                  </a:lnTo>
                  <a:lnTo>
                    <a:pt x="457030" y="231520"/>
                  </a:lnTo>
                  <a:lnTo>
                    <a:pt x="440081" y="235014"/>
                  </a:lnTo>
                  <a:lnTo>
                    <a:pt x="425361" y="242847"/>
                  </a:lnTo>
                  <a:lnTo>
                    <a:pt x="413733" y="251964"/>
                  </a:lnTo>
                  <a:lnTo>
                    <a:pt x="406065" y="259308"/>
                  </a:lnTo>
                  <a:lnTo>
                    <a:pt x="395201" y="267031"/>
                  </a:lnTo>
                  <a:lnTo>
                    <a:pt x="388916" y="264640"/>
                  </a:lnTo>
                  <a:lnTo>
                    <a:pt x="385208" y="255656"/>
                  </a:lnTo>
                  <a:lnTo>
                    <a:pt x="382074" y="243598"/>
                  </a:lnTo>
                  <a:lnTo>
                    <a:pt x="377147" y="227709"/>
                  </a:lnTo>
                  <a:lnTo>
                    <a:pt x="372638" y="215506"/>
                  </a:lnTo>
                  <a:lnTo>
                    <a:pt x="359911" y="199357"/>
                  </a:lnTo>
                  <a:lnTo>
                    <a:pt x="341536" y="198461"/>
                  </a:lnTo>
                  <a:lnTo>
                    <a:pt x="323046" y="221537"/>
                  </a:lnTo>
                  <a:lnTo>
                    <a:pt x="309976" y="277304"/>
                  </a:lnTo>
                  <a:lnTo>
                    <a:pt x="307845" y="291894"/>
                  </a:lnTo>
                  <a:lnTo>
                    <a:pt x="302844" y="302688"/>
                  </a:lnTo>
                  <a:lnTo>
                    <a:pt x="292115" y="303743"/>
                  </a:lnTo>
                  <a:lnTo>
                    <a:pt x="272803" y="289115"/>
                  </a:lnTo>
                  <a:lnTo>
                    <a:pt x="258435" y="278731"/>
                  </a:lnTo>
                  <a:lnTo>
                    <a:pt x="245184" y="274689"/>
                  </a:lnTo>
                  <a:lnTo>
                    <a:pt x="234024" y="274022"/>
                  </a:lnTo>
                  <a:lnTo>
                    <a:pt x="225928" y="273761"/>
                  </a:lnTo>
                  <a:lnTo>
                    <a:pt x="214643" y="268172"/>
                  </a:lnTo>
                  <a:lnTo>
                    <a:pt x="209632" y="258609"/>
                  </a:lnTo>
                  <a:lnTo>
                    <a:pt x="211467" y="248761"/>
                  </a:lnTo>
                  <a:lnTo>
                    <a:pt x="220721" y="242315"/>
                  </a:lnTo>
                  <a:lnTo>
                    <a:pt x="240640" y="233141"/>
                  </a:lnTo>
                  <a:lnTo>
                    <a:pt x="249537" y="222205"/>
                  </a:lnTo>
                  <a:lnTo>
                    <a:pt x="253443" y="212440"/>
                  </a:lnTo>
                  <a:lnTo>
                    <a:pt x="258389" y="206781"/>
                  </a:lnTo>
                  <a:lnTo>
                    <a:pt x="263901" y="203123"/>
                  </a:lnTo>
                  <a:lnTo>
                    <a:pt x="269998" y="195990"/>
                  </a:lnTo>
                  <a:lnTo>
                    <a:pt x="275050" y="186198"/>
                  </a:lnTo>
                  <a:lnTo>
                    <a:pt x="277426" y="174561"/>
                  </a:lnTo>
                  <a:lnTo>
                    <a:pt x="276691" y="164251"/>
                  </a:lnTo>
                  <a:lnTo>
                    <a:pt x="273927" y="155498"/>
                  </a:lnTo>
                  <a:lnTo>
                    <a:pt x="269611" y="148479"/>
                  </a:lnTo>
                  <a:lnTo>
                    <a:pt x="264218" y="143370"/>
                  </a:lnTo>
                  <a:lnTo>
                    <a:pt x="259895" y="136731"/>
                  </a:lnTo>
                  <a:lnTo>
                    <a:pt x="241625" y="99224"/>
                  </a:lnTo>
                  <a:lnTo>
                    <a:pt x="197193" y="79451"/>
                  </a:lnTo>
                  <a:lnTo>
                    <a:pt x="171877" y="77914"/>
                  </a:lnTo>
                  <a:lnTo>
                    <a:pt x="119318" y="89112"/>
                  </a:lnTo>
                  <a:lnTo>
                    <a:pt x="95269" y="113798"/>
                  </a:lnTo>
                  <a:lnTo>
                    <a:pt x="83383" y="152120"/>
                  </a:lnTo>
                  <a:lnTo>
                    <a:pt x="78933" y="155349"/>
                  </a:lnTo>
                  <a:lnTo>
                    <a:pt x="74104" y="161780"/>
                  </a:lnTo>
                  <a:lnTo>
                    <a:pt x="70158" y="171328"/>
                  </a:lnTo>
                  <a:lnTo>
                    <a:pt x="68359" y="183908"/>
                  </a:lnTo>
                  <a:lnTo>
                    <a:pt x="69988" y="195822"/>
                  </a:lnTo>
                  <a:lnTo>
                    <a:pt x="74469" y="206247"/>
                  </a:lnTo>
                  <a:lnTo>
                    <a:pt x="80419" y="213872"/>
                  </a:lnTo>
                  <a:lnTo>
                    <a:pt x="86456" y="217385"/>
                  </a:lnTo>
                  <a:lnTo>
                    <a:pt x="94940" y="221217"/>
                  </a:lnTo>
                  <a:lnTo>
                    <a:pt x="98583" y="227150"/>
                  </a:lnTo>
                  <a:lnTo>
                    <a:pt x="106139" y="234328"/>
                  </a:lnTo>
                  <a:lnTo>
                    <a:pt x="126360" y="241896"/>
                  </a:lnTo>
                  <a:lnTo>
                    <a:pt x="135624" y="246565"/>
                  </a:lnTo>
                  <a:lnTo>
                    <a:pt x="141257" y="254187"/>
                  </a:lnTo>
                  <a:lnTo>
                    <a:pt x="141937" y="263356"/>
                  </a:lnTo>
                  <a:lnTo>
                    <a:pt x="136342" y="272668"/>
                  </a:lnTo>
                  <a:lnTo>
                    <a:pt x="126143" y="277818"/>
                  </a:lnTo>
                  <a:lnTo>
                    <a:pt x="113909" y="278639"/>
                  </a:lnTo>
                  <a:lnTo>
                    <a:pt x="99639" y="279967"/>
                  </a:lnTo>
                  <a:lnTo>
                    <a:pt x="65705" y="304312"/>
                  </a:lnTo>
                  <a:lnTo>
                    <a:pt x="45841" y="342538"/>
                  </a:lnTo>
                  <a:lnTo>
                    <a:pt x="36719" y="369992"/>
                  </a:lnTo>
                  <a:lnTo>
                    <a:pt x="30480" y="386311"/>
                  </a:lnTo>
                  <a:lnTo>
                    <a:pt x="23399" y="401006"/>
                  </a:lnTo>
                  <a:lnTo>
                    <a:pt x="7374" y="425053"/>
                  </a:lnTo>
                  <a:lnTo>
                    <a:pt x="0" y="443766"/>
                  </a:lnTo>
                  <a:lnTo>
                    <a:pt x="147" y="461579"/>
                  </a:lnTo>
                  <a:lnTo>
                    <a:pt x="14295" y="471741"/>
                  </a:lnTo>
                  <a:lnTo>
                    <a:pt x="32689" y="470725"/>
                  </a:lnTo>
                  <a:lnTo>
                    <a:pt x="45872" y="462051"/>
                  </a:lnTo>
                  <a:lnTo>
                    <a:pt x="54137" y="448338"/>
                  </a:lnTo>
                  <a:lnTo>
                    <a:pt x="60060" y="422419"/>
                  </a:lnTo>
                  <a:lnTo>
                    <a:pt x="64347" y="412244"/>
                  </a:lnTo>
                  <a:lnTo>
                    <a:pt x="73210" y="394169"/>
                  </a:lnTo>
                  <a:lnTo>
                    <a:pt x="77811" y="383107"/>
                  </a:lnTo>
                  <a:lnTo>
                    <a:pt x="82756" y="374038"/>
                  </a:lnTo>
                  <a:lnTo>
                    <a:pt x="88732" y="369711"/>
                  </a:lnTo>
                  <a:lnTo>
                    <a:pt x="96426" y="372871"/>
                  </a:lnTo>
                  <a:lnTo>
                    <a:pt x="101412" y="388049"/>
                  </a:lnTo>
                  <a:lnTo>
                    <a:pt x="101892" y="414434"/>
                  </a:lnTo>
                  <a:lnTo>
                    <a:pt x="99664" y="444193"/>
                  </a:lnTo>
                  <a:lnTo>
                    <a:pt x="96527" y="469493"/>
                  </a:lnTo>
                  <a:lnTo>
                    <a:pt x="94619" y="491412"/>
                  </a:lnTo>
                  <a:lnTo>
                    <a:pt x="94481" y="515208"/>
                  </a:lnTo>
                  <a:lnTo>
                    <a:pt x="96350" y="565848"/>
                  </a:lnTo>
                  <a:lnTo>
                    <a:pt x="97315" y="576239"/>
                  </a:lnTo>
                  <a:lnTo>
                    <a:pt x="98561" y="584476"/>
                  </a:lnTo>
                  <a:lnTo>
                    <a:pt x="98895" y="593926"/>
                  </a:lnTo>
                  <a:lnTo>
                    <a:pt x="97124" y="607961"/>
                  </a:lnTo>
                  <a:lnTo>
                    <a:pt x="96360" y="620437"/>
                  </a:lnTo>
                  <a:lnTo>
                    <a:pt x="99642" y="632493"/>
                  </a:lnTo>
                  <a:lnTo>
                    <a:pt x="108787" y="641588"/>
                  </a:lnTo>
                  <a:lnTo>
                    <a:pt x="125610" y="645185"/>
                  </a:lnTo>
                  <a:lnTo>
                    <a:pt x="142206" y="640803"/>
                  </a:lnTo>
                  <a:lnTo>
                    <a:pt x="150982" y="630299"/>
                  </a:lnTo>
                  <a:lnTo>
                    <a:pt x="154228" y="617629"/>
                  </a:lnTo>
                  <a:lnTo>
                    <a:pt x="154236" y="606755"/>
                  </a:lnTo>
                  <a:lnTo>
                    <a:pt x="153357" y="583240"/>
                  </a:lnTo>
                  <a:lnTo>
                    <a:pt x="155485" y="539589"/>
                  </a:lnTo>
                  <a:lnTo>
                    <a:pt x="155227" y="518718"/>
                  </a:lnTo>
                  <a:lnTo>
                    <a:pt x="157568" y="508100"/>
                  </a:lnTo>
                  <a:lnTo>
                    <a:pt x="164823" y="501494"/>
                  </a:lnTo>
                  <a:lnTo>
                    <a:pt x="174538" y="498541"/>
                  </a:lnTo>
                  <a:lnTo>
                    <a:pt x="184259" y="498881"/>
                  </a:lnTo>
                  <a:lnTo>
                    <a:pt x="209702" y="558550"/>
                  </a:lnTo>
                  <a:lnTo>
                    <a:pt x="211318" y="583245"/>
                  </a:lnTo>
                  <a:lnTo>
                    <a:pt x="209850" y="607390"/>
                  </a:lnTo>
                  <a:lnTo>
                    <a:pt x="209444" y="617297"/>
                  </a:lnTo>
                  <a:lnTo>
                    <a:pt x="212231" y="629845"/>
                  </a:lnTo>
                  <a:lnTo>
                    <a:pt x="220847" y="640613"/>
                  </a:lnTo>
                  <a:lnTo>
                    <a:pt x="237929" y="645185"/>
                  </a:lnTo>
                  <a:lnTo>
                    <a:pt x="255136" y="641351"/>
                  </a:lnTo>
                  <a:lnTo>
                    <a:pt x="263853" y="631812"/>
                  </a:lnTo>
                  <a:lnTo>
                    <a:pt x="266308" y="619510"/>
                  </a:lnTo>
                  <a:lnTo>
                    <a:pt x="264726" y="607390"/>
                  </a:lnTo>
                  <a:lnTo>
                    <a:pt x="263894" y="602915"/>
                  </a:lnTo>
                  <a:lnTo>
                    <a:pt x="263051" y="594780"/>
                  </a:lnTo>
                  <a:lnTo>
                    <a:pt x="262792" y="583628"/>
                  </a:lnTo>
                  <a:lnTo>
                    <a:pt x="263710" y="570102"/>
                  </a:lnTo>
                  <a:lnTo>
                    <a:pt x="268671" y="527996"/>
                  </a:lnTo>
                  <a:lnTo>
                    <a:pt x="271767" y="493174"/>
                  </a:lnTo>
                  <a:lnTo>
                    <a:pt x="271774" y="463173"/>
                  </a:lnTo>
                  <a:lnTo>
                    <a:pt x="267469" y="435533"/>
                  </a:lnTo>
                  <a:lnTo>
                    <a:pt x="265553" y="420562"/>
                  </a:lnTo>
                  <a:lnTo>
                    <a:pt x="265562" y="386972"/>
                  </a:lnTo>
                  <a:lnTo>
                    <a:pt x="263482" y="365416"/>
                  </a:lnTo>
                  <a:lnTo>
                    <a:pt x="264015" y="362000"/>
                  </a:lnTo>
                  <a:lnTo>
                    <a:pt x="268536" y="359308"/>
                  </a:lnTo>
                  <a:lnTo>
                    <a:pt x="273756" y="359994"/>
                  </a:lnTo>
                  <a:lnTo>
                    <a:pt x="285605" y="365099"/>
                  </a:lnTo>
                  <a:lnTo>
                    <a:pt x="290495" y="366483"/>
                  </a:lnTo>
                  <a:lnTo>
                    <a:pt x="299448" y="367702"/>
                  </a:lnTo>
                  <a:lnTo>
                    <a:pt x="303512" y="367588"/>
                  </a:lnTo>
                  <a:lnTo>
                    <a:pt x="307170" y="366852"/>
                  </a:lnTo>
                  <a:lnTo>
                    <a:pt x="336402" y="338627"/>
                  </a:lnTo>
                  <a:lnTo>
                    <a:pt x="344360" y="302896"/>
                  </a:lnTo>
                  <a:lnTo>
                    <a:pt x="346187" y="294663"/>
                  </a:lnTo>
                  <a:lnTo>
                    <a:pt x="347937" y="288391"/>
                  </a:lnTo>
                  <a:lnTo>
                    <a:pt x="351466" y="280198"/>
                  </a:lnTo>
                  <a:lnTo>
                    <a:pt x="353941" y="279358"/>
                  </a:lnTo>
                  <a:lnTo>
                    <a:pt x="355648" y="282990"/>
                  </a:lnTo>
                  <a:lnTo>
                    <a:pt x="356877" y="288213"/>
                  </a:lnTo>
                  <a:lnTo>
                    <a:pt x="358204" y="296279"/>
                  </a:lnTo>
                  <a:lnTo>
                    <a:pt x="360457" y="306047"/>
                  </a:lnTo>
                  <a:lnTo>
                    <a:pt x="365223" y="315592"/>
                  </a:lnTo>
                  <a:lnTo>
                    <a:pt x="374086" y="322986"/>
                  </a:lnTo>
                  <a:lnTo>
                    <a:pt x="389298" y="324683"/>
                  </a:lnTo>
                  <a:lnTo>
                    <a:pt x="402901" y="318982"/>
                  </a:lnTo>
                  <a:lnTo>
                    <a:pt x="414625" y="313410"/>
                  </a:lnTo>
                  <a:lnTo>
                    <a:pt x="424200" y="315493"/>
                  </a:lnTo>
                  <a:lnTo>
                    <a:pt x="429135" y="343032"/>
                  </a:lnTo>
                  <a:lnTo>
                    <a:pt x="418036" y="383077"/>
                  </a:lnTo>
                  <a:lnTo>
                    <a:pt x="402539" y="419457"/>
                  </a:lnTo>
                  <a:lnTo>
                    <a:pt x="394279" y="436003"/>
                  </a:lnTo>
                  <a:lnTo>
                    <a:pt x="387754" y="450825"/>
                  </a:lnTo>
                  <a:lnTo>
                    <a:pt x="384929" y="468477"/>
                  </a:lnTo>
                  <a:lnTo>
                    <a:pt x="389214" y="483652"/>
                  </a:lnTo>
                  <a:lnTo>
                    <a:pt x="404020" y="491045"/>
                  </a:lnTo>
                  <a:lnTo>
                    <a:pt x="421233" y="494086"/>
                  </a:lnTo>
                  <a:lnTo>
                    <a:pt x="431461" y="499497"/>
                  </a:lnTo>
                  <a:lnTo>
                    <a:pt x="436170" y="506822"/>
                  </a:lnTo>
                  <a:lnTo>
                    <a:pt x="436824" y="515607"/>
                  </a:lnTo>
                  <a:lnTo>
                    <a:pt x="436411" y="537485"/>
                  </a:lnTo>
                  <a:lnTo>
                    <a:pt x="438092" y="556397"/>
                  </a:lnTo>
                  <a:lnTo>
                    <a:pt x="439162" y="576927"/>
                  </a:lnTo>
                  <a:lnTo>
                    <a:pt x="436913" y="603656"/>
                  </a:lnTo>
                  <a:lnTo>
                    <a:pt x="435290" y="614688"/>
                  </a:lnTo>
                  <a:lnTo>
                    <a:pt x="436211" y="628440"/>
                  </a:lnTo>
                  <a:lnTo>
                    <a:pt x="444642" y="640182"/>
                  </a:lnTo>
                  <a:lnTo>
                    <a:pt x="465551" y="645185"/>
                  </a:lnTo>
                  <a:lnTo>
                    <a:pt x="481714" y="640619"/>
                  </a:lnTo>
                  <a:lnTo>
                    <a:pt x="489812" y="629378"/>
                  </a:lnTo>
                  <a:lnTo>
                    <a:pt x="492294" y="615343"/>
                  </a:lnTo>
                  <a:lnTo>
                    <a:pt x="491612" y="602398"/>
                  </a:lnTo>
                  <a:lnTo>
                    <a:pt x="491033" y="579230"/>
                  </a:lnTo>
                  <a:lnTo>
                    <a:pt x="493669" y="558766"/>
                  </a:lnTo>
                  <a:lnTo>
                    <a:pt x="496077" y="537413"/>
                  </a:lnTo>
                  <a:lnTo>
                    <a:pt x="494812" y="511581"/>
                  </a:lnTo>
                  <a:lnTo>
                    <a:pt x="493346" y="501814"/>
                  </a:lnTo>
                  <a:lnTo>
                    <a:pt x="493515" y="496801"/>
                  </a:lnTo>
                  <a:lnTo>
                    <a:pt x="496711" y="495307"/>
                  </a:lnTo>
                  <a:lnTo>
                    <a:pt x="510875" y="496749"/>
                  </a:lnTo>
                  <a:lnTo>
                    <a:pt x="518861" y="497144"/>
                  </a:lnTo>
                  <a:lnTo>
                    <a:pt x="526125" y="497239"/>
                  </a:lnTo>
                  <a:lnTo>
                    <a:pt x="530512" y="496988"/>
                  </a:lnTo>
                  <a:lnTo>
                    <a:pt x="539122" y="495312"/>
                  </a:lnTo>
                  <a:lnTo>
                    <a:pt x="544533" y="494487"/>
                  </a:lnTo>
                  <a:lnTo>
                    <a:pt x="542856" y="507466"/>
                  </a:lnTo>
                  <a:lnTo>
                    <a:pt x="542706" y="522941"/>
                  </a:lnTo>
                  <a:lnTo>
                    <a:pt x="545039" y="539741"/>
                  </a:lnTo>
                  <a:lnTo>
                    <a:pt x="547741" y="562578"/>
                  </a:lnTo>
                  <a:lnTo>
                    <a:pt x="548698" y="596163"/>
                  </a:lnTo>
                  <a:lnTo>
                    <a:pt x="547513" y="608455"/>
                  </a:lnTo>
                  <a:lnTo>
                    <a:pt x="547112" y="623874"/>
                  </a:lnTo>
                  <a:lnTo>
                    <a:pt x="551800" y="637693"/>
                  </a:lnTo>
                  <a:lnTo>
                    <a:pt x="565881" y="645185"/>
                  </a:lnTo>
                  <a:lnTo>
                    <a:pt x="586068" y="642722"/>
                  </a:lnTo>
                  <a:lnTo>
                    <a:pt x="595177" y="631878"/>
                  </a:lnTo>
                  <a:lnTo>
                    <a:pt x="597357" y="618581"/>
                  </a:lnTo>
                  <a:lnTo>
                    <a:pt x="596755" y="608761"/>
                  </a:lnTo>
                  <a:lnTo>
                    <a:pt x="596883" y="588938"/>
                  </a:lnTo>
                  <a:lnTo>
                    <a:pt x="599513" y="572842"/>
                  </a:lnTo>
                  <a:lnTo>
                    <a:pt x="600468" y="550207"/>
                  </a:lnTo>
                  <a:lnTo>
                    <a:pt x="595574" y="510768"/>
                  </a:lnTo>
                  <a:lnTo>
                    <a:pt x="595932" y="499110"/>
                  </a:lnTo>
                  <a:lnTo>
                    <a:pt x="601822" y="493959"/>
                  </a:lnTo>
                  <a:lnTo>
                    <a:pt x="611894" y="492391"/>
                  </a:lnTo>
                  <a:lnTo>
                    <a:pt x="624797" y="491477"/>
                  </a:lnTo>
                  <a:lnTo>
                    <a:pt x="638533" y="485978"/>
                  </a:lnTo>
                  <a:lnTo>
                    <a:pt x="642943" y="474695"/>
                  </a:lnTo>
                  <a:lnTo>
                    <a:pt x="639950" y="458814"/>
                  </a:lnTo>
                  <a:lnTo>
                    <a:pt x="631477" y="439521"/>
                  </a:lnTo>
                  <a:lnTo>
                    <a:pt x="628503" y="431837"/>
                  </a:lnTo>
                  <a:lnTo>
                    <a:pt x="620765" y="406606"/>
                  </a:lnTo>
                  <a:lnTo>
                    <a:pt x="615005" y="390321"/>
                  </a:lnTo>
                  <a:lnTo>
                    <a:pt x="605388" y="365266"/>
                  </a:lnTo>
                  <a:lnTo>
                    <a:pt x="598504" y="344338"/>
                  </a:lnTo>
                  <a:lnTo>
                    <a:pt x="596474" y="328938"/>
                  </a:lnTo>
                  <a:lnTo>
                    <a:pt x="601416" y="320471"/>
                  </a:lnTo>
                  <a:lnTo>
                    <a:pt x="612084" y="320306"/>
                  </a:lnTo>
                  <a:lnTo>
                    <a:pt x="623463" y="328026"/>
                  </a:lnTo>
                  <a:lnTo>
                    <a:pt x="634138" y="341325"/>
                  </a:lnTo>
                  <a:lnTo>
                    <a:pt x="642691" y="357898"/>
                  </a:lnTo>
                  <a:lnTo>
                    <a:pt x="648031" y="370144"/>
                  </a:lnTo>
                  <a:lnTo>
                    <a:pt x="659584" y="395069"/>
                  </a:lnTo>
                  <a:lnTo>
                    <a:pt x="663189" y="404050"/>
                  </a:lnTo>
                  <a:lnTo>
                    <a:pt x="677038" y="423192"/>
                  </a:lnTo>
                  <a:lnTo>
                    <a:pt x="694256" y="424675"/>
                  </a:lnTo>
                  <a:lnTo>
                    <a:pt x="707298" y="413765"/>
                  </a:lnTo>
                  <a:lnTo>
                    <a:pt x="708617" y="395731"/>
                  </a:lnTo>
                  <a:lnTo>
                    <a:pt x="703219" y="383673"/>
                  </a:lnTo>
                  <a:lnTo>
                    <a:pt x="694747" y="366417"/>
                  </a:lnTo>
                  <a:lnTo>
                    <a:pt x="685948" y="347479"/>
                  </a:lnTo>
                  <a:lnTo>
                    <a:pt x="669122" y="305980"/>
                  </a:lnTo>
                  <a:lnTo>
                    <a:pt x="625829" y="255891"/>
                  </a:lnTo>
                  <a:lnTo>
                    <a:pt x="571520" y="235364"/>
                  </a:lnTo>
                  <a:lnTo>
                    <a:pt x="558336" y="229914"/>
                  </a:lnTo>
                  <a:lnTo>
                    <a:pt x="552313" y="221654"/>
                  </a:lnTo>
                  <a:lnTo>
                    <a:pt x="549651" y="207086"/>
                  </a:lnTo>
                  <a:lnTo>
                    <a:pt x="553184" y="184600"/>
                  </a:lnTo>
                  <a:lnTo>
                    <a:pt x="566316" y="173740"/>
                  </a:lnTo>
                  <a:lnTo>
                    <a:pt x="582787" y="175051"/>
                  </a:lnTo>
                  <a:lnTo>
                    <a:pt x="596336" y="189077"/>
                  </a:lnTo>
                  <a:lnTo>
                    <a:pt x="598259" y="196492"/>
                  </a:lnTo>
                  <a:lnTo>
                    <a:pt x="599489" y="204819"/>
                  </a:lnTo>
                  <a:lnTo>
                    <a:pt x="602876" y="212869"/>
                  </a:lnTo>
                  <a:lnTo>
                    <a:pt x="611271" y="219455"/>
                  </a:lnTo>
                  <a:lnTo>
                    <a:pt x="625078" y="222065"/>
                  </a:lnTo>
                  <a:lnTo>
                    <a:pt x="635246" y="216053"/>
                  </a:lnTo>
                  <a:lnTo>
                    <a:pt x="642989" y="202805"/>
                  </a:lnTo>
                  <a:lnTo>
                    <a:pt x="649524" y="183705"/>
                  </a:lnTo>
                  <a:lnTo>
                    <a:pt x="649781" y="170317"/>
                  </a:lnTo>
                  <a:lnTo>
                    <a:pt x="646555" y="159822"/>
                  </a:lnTo>
                  <a:lnTo>
                    <a:pt x="642848" y="149090"/>
                  </a:lnTo>
                  <a:lnTo>
                    <a:pt x="641662" y="134988"/>
                  </a:lnTo>
                  <a:lnTo>
                    <a:pt x="639274" y="96395"/>
                  </a:lnTo>
                  <a:lnTo>
                    <a:pt x="625729" y="52955"/>
                  </a:lnTo>
                  <a:lnTo>
                    <a:pt x="597741" y="16816"/>
                  </a:lnTo>
                  <a:lnTo>
                    <a:pt x="552026" y="126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4">
            <a:extLst>
              <a:ext uri="{FF2B5EF4-FFF2-40B4-BE49-F238E27FC236}">
                <a16:creationId xmlns:a16="http://schemas.microsoft.com/office/drawing/2014/main" id="{04270D87-46AF-88B1-AFFF-1EC1FD3FE9D1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294468" y="7822910"/>
            <a:ext cx="751205" cy="147476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pc="50" dirty="0"/>
              <a:t>FDDS</a:t>
            </a:r>
            <a:r>
              <a:rPr spc="190" dirty="0"/>
              <a:t> </a:t>
            </a:r>
            <a:r>
              <a:rPr dirty="0"/>
              <a:t>|</a:t>
            </a:r>
            <a:r>
              <a:rPr spc="190" dirty="0"/>
              <a:t> </a:t>
            </a:r>
            <a:r>
              <a:rPr b="1" spc="65" dirty="0">
                <a:solidFill>
                  <a:srgbClr val="FFF5EB"/>
                </a:solidFill>
                <a:latin typeface="Arial"/>
                <a:cs typeface="Arial"/>
              </a:rPr>
              <a:t>2025 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11166B66-16B9-B4F0-41E4-C1D343BA7BDE}"/>
              </a:ext>
            </a:extLst>
          </p:cNvPr>
          <p:cNvSpPr txBox="1"/>
          <p:nvPr/>
        </p:nvSpPr>
        <p:spPr>
          <a:xfrm>
            <a:off x="2671978" y="2474178"/>
            <a:ext cx="1025242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pl-PL" sz="3200" dirty="0" smtClean="0">
                <a:solidFill>
                  <a:schemeClr val="bg1"/>
                </a:solidFill>
                <a:latin typeface="Lato"/>
              </a:rPr>
              <a:t>66% dzieci i nastolatków wskazuje, że doświadczyło przemocy ze strony rówieśników (FDDS, 2023)</a:t>
            </a:r>
          </a:p>
          <a:p>
            <a:pPr lvl="0"/>
            <a:endParaRPr lang="pl-PL" sz="3200" dirty="0" smtClean="0">
              <a:solidFill>
                <a:schemeClr val="bg1"/>
              </a:solidFill>
              <a:latin typeface="Lato"/>
            </a:endParaRPr>
          </a:p>
          <a:p>
            <a:pPr lvl="0"/>
            <a:r>
              <a:rPr lang="pl-PL" sz="3200" dirty="0" smtClean="0">
                <a:solidFill>
                  <a:schemeClr val="bg1"/>
                </a:solidFill>
                <a:latin typeface="Lato"/>
              </a:rPr>
              <a:t>Co trzeci nastolatek spotyka się z przemocą online : wyzywanie (29%), ośmieszanie (19%), poniżanie (18%) </a:t>
            </a:r>
            <a:br>
              <a:rPr lang="pl-PL" sz="3200" dirty="0" smtClean="0">
                <a:solidFill>
                  <a:schemeClr val="bg1"/>
                </a:solidFill>
                <a:latin typeface="Lato"/>
              </a:rPr>
            </a:br>
            <a:r>
              <a:rPr lang="pl-PL" sz="3200" dirty="0" smtClean="0">
                <a:solidFill>
                  <a:schemeClr val="bg1"/>
                </a:solidFill>
                <a:latin typeface="Lato"/>
              </a:rPr>
              <a:t/>
            </a:r>
            <a:br>
              <a:rPr lang="pl-PL" sz="3200" dirty="0" smtClean="0">
                <a:solidFill>
                  <a:schemeClr val="bg1"/>
                </a:solidFill>
                <a:latin typeface="Lato"/>
              </a:rPr>
            </a:br>
            <a:r>
              <a:rPr lang="pl-PL" sz="3200" dirty="0" smtClean="0">
                <a:solidFill>
                  <a:schemeClr val="bg1"/>
                </a:solidFill>
                <a:latin typeface="Lato"/>
              </a:rPr>
              <a:t>47% nic nie zrobiło z cyfrową agresją (Nastolatki, 2025)</a:t>
            </a:r>
          </a:p>
          <a:p>
            <a:pPr lvl="0"/>
            <a:endParaRPr lang="pl-PL" sz="3200" dirty="0" smtClean="0">
              <a:solidFill>
                <a:schemeClr val="bg1"/>
              </a:solidFill>
              <a:latin typeface="Lato"/>
            </a:endParaRPr>
          </a:p>
          <a:p>
            <a:pPr lvl="0"/>
            <a:endParaRPr lang="pl-PL" sz="3600" dirty="0" smtClean="0">
              <a:solidFill>
                <a:schemeClr val="bg1"/>
              </a:solidFill>
              <a:latin typeface="Lato"/>
            </a:endParaRPr>
          </a:p>
          <a:p>
            <a:pPr lvl="0"/>
            <a:endParaRPr lang="pl-PL" sz="3600" dirty="0" smtClean="0">
              <a:solidFill>
                <a:schemeClr val="bg1"/>
              </a:solidFill>
              <a:latin typeface="Lato"/>
            </a:endParaRPr>
          </a:p>
          <a:p>
            <a:pPr lvl="0"/>
            <a:endParaRPr lang="pl-PL" sz="1400" dirty="0" smtClean="0">
              <a:latin typeface="Lato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pl-PL" sz="1400" dirty="0">
              <a:latin typeface="Lato"/>
            </a:endParaRPr>
          </a:p>
        </p:txBody>
      </p:sp>
      <p:sp>
        <p:nvSpPr>
          <p:cNvPr id="26" name="object 15">
            <a:extLst>
              <a:ext uri="{FF2B5EF4-FFF2-40B4-BE49-F238E27FC236}">
                <a16:creationId xmlns:a16="http://schemas.microsoft.com/office/drawing/2014/main" id="{4EDD8F01-DB9B-803D-1DFC-6075C85F9528}"/>
              </a:ext>
            </a:extLst>
          </p:cNvPr>
          <p:cNvSpPr/>
          <p:nvPr/>
        </p:nvSpPr>
        <p:spPr>
          <a:xfrm>
            <a:off x="1070952" y="5250377"/>
            <a:ext cx="1336563" cy="1031460"/>
          </a:xfrm>
          <a:custGeom>
            <a:avLst/>
            <a:gdLst/>
            <a:ahLst/>
            <a:cxnLst/>
            <a:rect l="l" t="t" r="r" b="b"/>
            <a:pathLst>
              <a:path w="2749550" h="1919604">
                <a:moveTo>
                  <a:pt x="2749080" y="1578394"/>
                </a:moveTo>
                <a:lnTo>
                  <a:pt x="2746946" y="1566862"/>
                </a:lnTo>
                <a:lnTo>
                  <a:pt x="2743682" y="1561846"/>
                </a:lnTo>
                <a:lnTo>
                  <a:pt x="2743682" y="1550022"/>
                </a:lnTo>
                <a:lnTo>
                  <a:pt x="2743682" y="320433"/>
                </a:lnTo>
                <a:lnTo>
                  <a:pt x="2743682" y="290906"/>
                </a:lnTo>
                <a:lnTo>
                  <a:pt x="2741358" y="279425"/>
                </a:lnTo>
                <a:lnTo>
                  <a:pt x="2735034" y="270040"/>
                </a:lnTo>
                <a:lnTo>
                  <a:pt x="2725648" y="263715"/>
                </a:lnTo>
                <a:lnTo>
                  <a:pt x="2714167" y="261391"/>
                </a:lnTo>
                <a:lnTo>
                  <a:pt x="2684640" y="261391"/>
                </a:lnTo>
                <a:lnTo>
                  <a:pt x="2684640" y="320433"/>
                </a:lnTo>
                <a:lnTo>
                  <a:pt x="2684640" y="1550022"/>
                </a:lnTo>
                <a:lnTo>
                  <a:pt x="511797" y="1550022"/>
                </a:lnTo>
                <a:lnTo>
                  <a:pt x="511797" y="1201000"/>
                </a:lnTo>
                <a:lnTo>
                  <a:pt x="965415" y="1201000"/>
                </a:lnTo>
                <a:lnTo>
                  <a:pt x="970432" y="1201000"/>
                </a:lnTo>
                <a:lnTo>
                  <a:pt x="1507871" y="1201000"/>
                </a:lnTo>
                <a:lnTo>
                  <a:pt x="1517472" y="1199400"/>
                </a:lnTo>
                <a:lnTo>
                  <a:pt x="1525841" y="1194904"/>
                </a:lnTo>
                <a:lnTo>
                  <a:pt x="1532356" y="1187996"/>
                </a:lnTo>
                <a:lnTo>
                  <a:pt x="1536395" y="1179131"/>
                </a:lnTo>
                <a:lnTo>
                  <a:pt x="1537335" y="1169428"/>
                </a:lnTo>
                <a:lnTo>
                  <a:pt x="1535150" y="1160183"/>
                </a:lnTo>
                <a:lnTo>
                  <a:pt x="1530146" y="1152105"/>
                </a:lnTo>
                <a:lnTo>
                  <a:pt x="1522628" y="1145921"/>
                </a:lnTo>
                <a:lnTo>
                  <a:pt x="88569" y="317919"/>
                </a:lnTo>
                <a:lnTo>
                  <a:pt x="529170" y="63601"/>
                </a:lnTo>
                <a:lnTo>
                  <a:pt x="1992757" y="908507"/>
                </a:lnTo>
                <a:lnTo>
                  <a:pt x="1999945" y="911466"/>
                </a:lnTo>
                <a:lnTo>
                  <a:pt x="2007527" y="912456"/>
                </a:lnTo>
                <a:lnTo>
                  <a:pt x="2015096" y="911466"/>
                </a:lnTo>
                <a:lnTo>
                  <a:pt x="2037041" y="882942"/>
                </a:lnTo>
                <a:lnTo>
                  <a:pt x="2037041" y="831811"/>
                </a:lnTo>
                <a:lnTo>
                  <a:pt x="2037041" y="320433"/>
                </a:lnTo>
                <a:lnTo>
                  <a:pt x="2684640" y="320433"/>
                </a:lnTo>
                <a:lnTo>
                  <a:pt x="2684640" y="261391"/>
                </a:lnTo>
                <a:lnTo>
                  <a:pt x="2007527" y="261391"/>
                </a:lnTo>
                <a:lnTo>
                  <a:pt x="1996033" y="263715"/>
                </a:lnTo>
                <a:lnTo>
                  <a:pt x="1986648" y="270040"/>
                </a:lnTo>
                <a:lnTo>
                  <a:pt x="1980323" y="279425"/>
                </a:lnTo>
                <a:lnTo>
                  <a:pt x="1977999" y="290906"/>
                </a:lnTo>
                <a:lnTo>
                  <a:pt x="1977999" y="831811"/>
                </a:lnTo>
                <a:lnTo>
                  <a:pt x="647293" y="63601"/>
                </a:lnTo>
                <a:lnTo>
                  <a:pt x="543941" y="3937"/>
                </a:lnTo>
                <a:lnTo>
                  <a:pt x="536752" y="977"/>
                </a:lnTo>
                <a:lnTo>
                  <a:pt x="529170" y="0"/>
                </a:lnTo>
                <a:lnTo>
                  <a:pt x="521601" y="977"/>
                </a:lnTo>
                <a:lnTo>
                  <a:pt x="514413" y="3937"/>
                </a:lnTo>
                <a:lnTo>
                  <a:pt x="14770" y="292354"/>
                </a:lnTo>
                <a:lnTo>
                  <a:pt x="8864" y="296900"/>
                </a:lnTo>
                <a:lnTo>
                  <a:pt x="8648" y="297040"/>
                </a:lnTo>
                <a:lnTo>
                  <a:pt x="3962" y="303161"/>
                </a:lnTo>
                <a:lnTo>
                  <a:pt x="3048" y="305346"/>
                </a:lnTo>
                <a:lnTo>
                  <a:pt x="2324" y="306425"/>
                </a:lnTo>
                <a:lnTo>
                  <a:pt x="2057" y="307733"/>
                </a:lnTo>
                <a:lnTo>
                  <a:pt x="1028" y="310210"/>
                </a:lnTo>
                <a:lnTo>
                  <a:pt x="0" y="317919"/>
                </a:lnTo>
                <a:lnTo>
                  <a:pt x="0" y="628078"/>
                </a:lnTo>
                <a:lnTo>
                  <a:pt x="723" y="631672"/>
                </a:lnTo>
                <a:lnTo>
                  <a:pt x="1003" y="635723"/>
                </a:lnTo>
                <a:lnTo>
                  <a:pt x="1917" y="637628"/>
                </a:lnTo>
                <a:lnTo>
                  <a:pt x="2324" y="639572"/>
                </a:lnTo>
                <a:lnTo>
                  <a:pt x="4343" y="642581"/>
                </a:lnTo>
                <a:lnTo>
                  <a:pt x="5969" y="645896"/>
                </a:lnTo>
                <a:lnTo>
                  <a:pt x="7480" y="647242"/>
                </a:lnTo>
                <a:lnTo>
                  <a:pt x="8648" y="648957"/>
                </a:lnTo>
                <a:lnTo>
                  <a:pt x="12026" y="651256"/>
                </a:lnTo>
                <a:lnTo>
                  <a:pt x="14757" y="653643"/>
                </a:lnTo>
                <a:lnTo>
                  <a:pt x="860298" y="1141958"/>
                </a:lnTo>
                <a:lnTo>
                  <a:pt x="482282" y="1141958"/>
                </a:lnTo>
                <a:lnTo>
                  <a:pt x="470789" y="1144282"/>
                </a:lnTo>
                <a:lnTo>
                  <a:pt x="461403" y="1150607"/>
                </a:lnTo>
                <a:lnTo>
                  <a:pt x="455079" y="1159992"/>
                </a:lnTo>
                <a:lnTo>
                  <a:pt x="452755" y="1171486"/>
                </a:lnTo>
                <a:lnTo>
                  <a:pt x="452755" y="1579537"/>
                </a:lnTo>
                <a:lnTo>
                  <a:pt x="452755" y="1889594"/>
                </a:lnTo>
                <a:lnTo>
                  <a:pt x="455066" y="1901088"/>
                </a:lnTo>
                <a:lnTo>
                  <a:pt x="461403" y="1910473"/>
                </a:lnTo>
                <a:lnTo>
                  <a:pt x="470789" y="1916798"/>
                </a:lnTo>
                <a:lnTo>
                  <a:pt x="482282" y="1919122"/>
                </a:lnTo>
                <a:lnTo>
                  <a:pt x="2714282" y="1919122"/>
                </a:lnTo>
                <a:lnTo>
                  <a:pt x="2725648" y="1916849"/>
                </a:lnTo>
                <a:lnTo>
                  <a:pt x="2734983" y="1910651"/>
                </a:lnTo>
                <a:lnTo>
                  <a:pt x="2741345" y="1901431"/>
                </a:lnTo>
                <a:lnTo>
                  <a:pt x="2743809" y="1890102"/>
                </a:lnTo>
                <a:lnTo>
                  <a:pt x="2749080" y="15783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15">
            <a:extLst>
              <a:ext uri="{FF2B5EF4-FFF2-40B4-BE49-F238E27FC236}">
                <a16:creationId xmlns:a16="http://schemas.microsoft.com/office/drawing/2014/main" id="{96591C6C-458C-8D34-9997-4CBD4E789D8A}"/>
              </a:ext>
            </a:extLst>
          </p:cNvPr>
          <p:cNvSpPr/>
          <p:nvPr/>
        </p:nvSpPr>
        <p:spPr>
          <a:xfrm>
            <a:off x="1096403" y="3608094"/>
            <a:ext cx="1336563" cy="1031460"/>
          </a:xfrm>
          <a:custGeom>
            <a:avLst/>
            <a:gdLst/>
            <a:ahLst/>
            <a:cxnLst/>
            <a:rect l="l" t="t" r="r" b="b"/>
            <a:pathLst>
              <a:path w="2749550" h="1919604">
                <a:moveTo>
                  <a:pt x="2749080" y="1578394"/>
                </a:moveTo>
                <a:lnTo>
                  <a:pt x="2746946" y="1566862"/>
                </a:lnTo>
                <a:lnTo>
                  <a:pt x="2743682" y="1561846"/>
                </a:lnTo>
                <a:lnTo>
                  <a:pt x="2743682" y="1550022"/>
                </a:lnTo>
                <a:lnTo>
                  <a:pt x="2743682" y="320433"/>
                </a:lnTo>
                <a:lnTo>
                  <a:pt x="2743682" y="290906"/>
                </a:lnTo>
                <a:lnTo>
                  <a:pt x="2741358" y="279425"/>
                </a:lnTo>
                <a:lnTo>
                  <a:pt x="2735034" y="270040"/>
                </a:lnTo>
                <a:lnTo>
                  <a:pt x="2725648" y="263715"/>
                </a:lnTo>
                <a:lnTo>
                  <a:pt x="2714167" y="261391"/>
                </a:lnTo>
                <a:lnTo>
                  <a:pt x="2684640" y="261391"/>
                </a:lnTo>
                <a:lnTo>
                  <a:pt x="2684640" y="320433"/>
                </a:lnTo>
                <a:lnTo>
                  <a:pt x="2684640" y="1550022"/>
                </a:lnTo>
                <a:lnTo>
                  <a:pt x="511797" y="1550022"/>
                </a:lnTo>
                <a:lnTo>
                  <a:pt x="511797" y="1201000"/>
                </a:lnTo>
                <a:lnTo>
                  <a:pt x="965415" y="1201000"/>
                </a:lnTo>
                <a:lnTo>
                  <a:pt x="970432" y="1201000"/>
                </a:lnTo>
                <a:lnTo>
                  <a:pt x="1507871" y="1201000"/>
                </a:lnTo>
                <a:lnTo>
                  <a:pt x="1517472" y="1199400"/>
                </a:lnTo>
                <a:lnTo>
                  <a:pt x="1525841" y="1194904"/>
                </a:lnTo>
                <a:lnTo>
                  <a:pt x="1532356" y="1187996"/>
                </a:lnTo>
                <a:lnTo>
                  <a:pt x="1536395" y="1179131"/>
                </a:lnTo>
                <a:lnTo>
                  <a:pt x="1537335" y="1169428"/>
                </a:lnTo>
                <a:lnTo>
                  <a:pt x="1535150" y="1160183"/>
                </a:lnTo>
                <a:lnTo>
                  <a:pt x="1530146" y="1152105"/>
                </a:lnTo>
                <a:lnTo>
                  <a:pt x="1522628" y="1145921"/>
                </a:lnTo>
                <a:lnTo>
                  <a:pt x="88569" y="317919"/>
                </a:lnTo>
                <a:lnTo>
                  <a:pt x="529170" y="63601"/>
                </a:lnTo>
                <a:lnTo>
                  <a:pt x="1992757" y="908507"/>
                </a:lnTo>
                <a:lnTo>
                  <a:pt x="1999945" y="911466"/>
                </a:lnTo>
                <a:lnTo>
                  <a:pt x="2007527" y="912456"/>
                </a:lnTo>
                <a:lnTo>
                  <a:pt x="2015096" y="911466"/>
                </a:lnTo>
                <a:lnTo>
                  <a:pt x="2037041" y="882942"/>
                </a:lnTo>
                <a:lnTo>
                  <a:pt x="2037041" y="831811"/>
                </a:lnTo>
                <a:lnTo>
                  <a:pt x="2037041" y="320433"/>
                </a:lnTo>
                <a:lnTo>
                  <a:pt x="2684640" y="320433"/>
                </a:lnTo>
                <a:lnTo>
                  <a:pt x="2684640" y="261391"/>
                </a:lnTo>
                <a:lnTo>
                  <a:pt x="2007527" y="261391"/>
                </a:lnTo>
                <a:lnTo>
                  <a:pt x="1996033" y="263715"/>
                </a:lnTo>
                <a:lnTo>
                  <a:pt x="1986648" y="270040"/>
                </a:lnTo>
                <a:lnTo>
                  <a:pt x="1980323" y="279425"/>
                </a:lnTo>
                <a:lnTo>
                  <a:pt x="1977999" y="290906"/>
                </a:lnTo>
                <a:lnTo>
                  <a:pt x="1977999" y="831811"/>
                </a:lnTo>
                <a:lnTo>
                  <a:pt x="647293" y="63601"/>
                </a:lnTo>
                <a:lnTo>
                  <a:pt x="543941" y="3937"/>
                </a:lnTo>
                <a:lnTo>
                  <a:pt x="536752" y="977"/>
                </a:lnTo>
                <a:lnTo>
                  <a:pt x="529170" y="0"/>
                </a:lnTo>
                <a:lnTo>
                  <a:pt x="521601" y="977"/>
                </a:lnTo>
                <a:lnTo>
                  <a:pt x="514413" y="3937"/>
                </a:lnTo>
                <a:lnTo>
                  <a:pt x="14770" y="292354"/>
                </a:lnTo>
                <a:lnTo>
                  <a:pt x="8864" y="296900"/>
                </a:lnTo>
                <a:lnTo>
                  <a:pt x="8648" y="297040"/>
                </a:lnTo>
                <a:lnTo>
                  <a:pt x="3962" y="303161"/>
                </a:lnTo>
                <a:lnTo>
                  <a:pt x="3048" y="305346"/>
                </a:lnTo>
                <a:lnTo>
                  <a:pt x="2324" y="306425"/>
                </a:lnTo>
                <a:lnTo>
                  <a:pt x="2057" y="307733"/>
                </a:lnTo>
                <a:lnTo>
                  <a:pt x="1028" y="310210"/>
                </a:lnTo>
                <a:lnTo>
                  <a:pt x="0" y="317919"/>
                </a:lnTo>
                <a:lnTo>
                  <a:pt x="0" y="628078"/>
                </a:lnTo>
                <a:lnTo>
                  <a:pt x="723" y="631672"/>
                </a:lnTo>
                <a:lnTo>
                  <a:pt x="1003" y="635723"/>
                </a:lnTo>
                <a:lnTo>
                  <a:pt x="1917" y="637628"/>
                </a:lnTo>
                <a:lnTo>
                  <a:pt x="2324" y="639572"/>
                </a:lnTo>
                <a:lnTo>
                  <a:pt x="4343" y="642581"/>
                </a:lnTo>
                <a:lnTo>
                  <a:pt x="5969" y="645896"/>
                </a:lnTo>
                <a:lnTo>
                  <a:pt x="7480" y="647242"/>
                </a:lnTo>
                <a:lnTo>
                  <a:pt x="8648" y="648957"/>
                </a:lnTo>
                <a:lnTo>
                  <a:pt x="12026" y="651256"/>
                </a:lnTo>
                <a:lnTo>
                  <a:pt x="14757" y="653643"/>
                </a:lnTo>
                <a:lnTo>
                  <a:pt x="860298" y="1141958"/>
                </a:lnTo>
                <a:lnTo>
                  <a:pt x="482282" y="1141958"/>
                </a:lnTo>
                <a:lnTo>
                  <a:pt x="470789" y="1144282"/>
                </a:lnTo>
                <a:lnTo>
                  <a:pt x="461403" y="1150607"/>
                </a:lnTo>
                <a:lnTo>
                  <a:pt x="455079" y="1159992"/>
                </a:lnTo>
                <a:lnTo>
                  <a:pt x="452755" y="1171486"/>
                </a:lnTo>
                <a:lnTo>
                  <a:pt x="452755" y="1579537"/>
                </a:lnTo>
                <a:lnTo>
                  <a:pt x="452755" y="1889594"/>
                </a:lnTo>
                <a:lnTo>
                  <a:pt x="455066" y="1901088"/>
                </a:lnTo>
                <a:lnTo>
                  <a:pt x="461403" y="1910473"/>
                </a:lnTo>
                <a:lnTo>
                  <a:pt x="470789" y="1916798"/>
                </a:lnTo>
                <a:lnTo>
                  <a:pt x="482282" y="1919122"/>
                </a:lnTo>
                <a:lnTo>
                  <a:pt x="2714282" y="1919122"/>
                </a:lnTo>
                <a:lnTo>
                  <a:pt x="2725648" y="1916849"/>
                </a:lnTo>
                <a:lnTo>
                  <a:pt x="2734983" y="1910651"/>
                </a:lnTo>
                <a:lnTo>
                  <a:pt x="2741345" y="1901431"/>
                </a:lnTo>
                <a:lnTo>
                  <a:pt x="2743809" y="1890102"/>
                </a:lnTo>
                <a:lnTo>
                  <a:pt x="2749080" y="15783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15">
            <a:extLst>
              <a:ext uri="{FF2B5EF4-FFF2-40B4-BE49-F238E27FC236}">
                <a16:creationId xmlns:a16="http://schemas.microsoft.com/office/drawing/2014/main" id="{58559CF9-6663-FC7A-EFBC-FE4735012232}"/>
              </a:ext>
            </a:extLst>
          </p:cNvPr>
          <p:cNvSpPr/>
          <p:nvPr/>
        </p:nvSpPr>
        <p:spPr>
          <a:xfrm>
            <a:off x="1080825" y="1942365"/>
            <a:ext cx="1336563" cy="1031460"/>
          </a:xfrm>
          <a:custGeom>
            <a:avLst/>
            <a:gdLst/>
            <a:ahLst/>
            <a:cxnLst/>
            <a:rect l="l" t="t" r="r" b="b"/>
            <a:pathLst>
              <a:path w="2749550" h="1919604">
                <a:moveTo>
                  <a:pt x="2749080" y="1578394"/>
                </a:moveTo>
                <a:lnTo>
                  <a:pt x="2746946" y="1566862"/>
                </a:lnTo>
                <a:lnTo>
                  <a:pt x="2743682" y="1561846"/>
                </a:lnTo>
                <a:lnTo>
                  <a:pt x="2743682" y="1550022"/>
                </a:lnTo>
                <a:lnTo>
                  <a:pt x="2743682" y="320433"/>
                </a:lnTo>
                <a:lnTo>
                  <a:pt x="2743682" y="290906"/>
                </a:lnTo>
                <a:lnTo>
                  <a:pt x="2741358" y="279425"/>
                </a:lnTo>
                <a:lnTo>
                  <a:pt x="2735034" y="270040"/>
                </a:lnTo>
                <a:lnTo>
                  <a:pt x="2725648" y="263715"/>
                </a:lnTo>
                <a:lnTo>
                  <a:pt x="2714167" y="261391"/>
                </a:lnTo>
                <a:lnTo>
                  <a:pt x="2684640" y="261391"/>
                </a:lnTo>
                <a:lnTo>
                  <a:pt x="2684640" y="320433"/>
                </a:lnTo>
                <a:lnTo>
                  <a:pt x="2684640" y="1550022"/>
                </a:lnTo>
                <a:lnTo>
                  <a:pt x="511797" y="1550022"/>
                </a:lnTo>
                <a:lnTo>
                  <a:pt x="511797" y="1201000"/>
                </a:lnTo>
                <a:lnTo>
                  <a:pt x="965415" y="1201000"/>
                </a:lnTo>
                <a:lnTo>
                  <a:pt x="970432" y="1201000"/>
                </a:lnTo>
                <a:lnTo>
                  <a:pt x="1507871" y="1201000"/>
                </a:lnTo>
                <a:lnTo>
                  <a:pt x="1517472" y="1199400"/>
                </a:lnTo>
                <a:lnTo>
                  <a:pt x="1525841" y="1194904"/>
                </a:lnTo>
                <a:lnTo>
                  <a:pt x="1532356" y="1187996"/>
                </a:lnTo>
                <a:lnTo>
                  <a:pt x="1536395" y="1179131"/>
                </a:lnTo>
                <a:lnTo>
                  <a:pt x="1537335" y="1169428"/>
                </a:lnTo>
                <a:lnTo>
                  <a:pt x="1535150" y="1160183"/>
                </a:lnTo>
                <a:lnTo>
                  <a:pt x="1530146" y="1152105"/>
                </a:lnTo>
                <a:lnTo>
                  <a:pt x="1522628" y="1145921"/>
                </a:lnTo>
                <a:lnTo>
                  <a:pt x="88569" y="317919"/>
                </a:lnTo>
                <a:lnTo>
                  <a:pt x="529170" y="63601"/>
                </a:lnTo>
                <a:lnTo>
                  <a:pt x="1992757" y="908507"/>
                </a:lnTo>
                <a:lnTo>
                  <a:pt x="1999945" y="911466"/>
                </a:lnTo>
                <a:lnTo>
                  <a:pt x="2007527" y="912456"/>
                </a:lnTo>
                <a:lnTo>
                  <a:pt x="2015096" y="911466"/>
                </a:lnTo>
                <a:lnTo>
                  <a:pt x="2037041" y="882942"/>
                </a:lnTo>
                <a:lnTo>
                  <a:pt x="2037041" y="831811"/>
                </a:lnTo>
                <a:lnTo>
                  <a:pt x="2037041" y="320433"/>
                </a:lnTo>
                <a:lnTo>
                  <a:pt x="2684640" y="320433"/>
                </a:lnTo>
                <a:lnTo>
                  <a:pt x="2684640" y="261391"/>
                </a:lnTo>
                <a:lnTo>
                  <a:pt x="2007527" y="261391"/>
                </a:lnTo>
                <a:lnTo>
                  <a:pt x="1996033" y="263715"/>
                </a:lnTo>
                <a:lnTo>
                  <a:pt x="1986648" y="270040"/>
                </a:lnTo>
                <a:lnTo>
                  <a:pt x="1980323" y="279425"/>
                </a:lnTo>
                <a:lnTo>
                  <a:pt x="1977999" y="290906"/>
                </a:lnTo>
                <a:lnTo>
                  <a:pt x="1977999" y="831811"/>
                </a:lnTo>
                <a:lnTo>
                  <a:pt x="647293" y="63601"/>
                </a:lnTo>
                <a:lnTo>
                  <a:pt x="543941" y="3937"/>
                </a:lnTo>
                <a:lnTo>
                  <a:pt x="536752" y="977"/>
                </a:lnTo>
                <a:lnTo>
                  <a:pt x="529170" y="0"/>
                </a:lnTo>
                <a:lnTo>
                  <a:pt x="521601" y="977"/>
                </a:lnTo>
                <a:lnTo>
                  <a:pt x="514413" y="3937"/>
                </a:lnTo>
                <a:lnTo>
                  <a:pt x="14770" y="292354"/>
                </a:lnTo>
                <a:lnTo>
                  <a:pt x="8864" y="296900"/>
                </a:lnTo>
                <a:lnTo>
                  <a:pt x="8648" y="297040"/>
                </a:lnTo>
                <a:lnTo>
                  <a:pt x="3962" y="303161"/>
                </a:lnTo>
                <a:lnTo>
                  <a:pt x="3048" y="305346"/>
                </a:lnTo>
                <a:lnTo>
                  <a:pt x="2324" y="306425"/>
                </a:lnTo>
                <a:lnTo>
                  <a:pt x="2057" y="307733"/>
                </a:lnTo>
                <a:lnTo>
                  <a:pt x="1028" y="310210"/>
                </a:lnTo>
                <a:lnTo>
                  <a:pt x="0" y="317919"/>
                </a:lnTo>
                <a:lnTo>
                  <a:pt x="0" y="628078"/>
                </a:lnTo>
                <a:lnTo>
                  <a:pt x="723" y="631672"/>
                </a:lnTo>
                <a:lnTo>
                  <a:pt x="1003" y="635723"/>
                </a:lnTo>
                <a:lnTo>
                  <a:pt x="1917" y="637628"/>
                </a:lnTo>
                <a:lnTo>
                  <a:pt x="2324" y="639572"/>
                </a:lnTo>
                <a:lnTo>
                  <a:pt x="4343" y="642581"/>
                </a:lnTo>
                <a:lnTo>
                  <a:pt x="5969" y="645896"/>
                </a:lnTo>
                <a:lnTo>
                  <a:pt x="7480" y="647242"/>
                </a:lnTo>
                <a:lnTo>
                  <a:pt x="8648" y="648957"/>
                </a:lnTo>
                <a:lnTo>
                  <a:pt x="12026" y="651256"/>
                </a:lnTo>
                <a:lnTo>
                  <a:pt x="14757" y="653643"/>
                </a:lnTo>
                <a:lnTo>
                  <a:pt x="860298" y="1141958"/>
                </a:lnTo>
                <a:lnTo>
                  <a:pt x="482282" y="1141958"/>
                </a:lnTo>
                <a:lnTo>
                  <a:pt x="470789" y="1144282"/>
                </a:lnTo>
                <a:lnTo>
                  <a:pt x="461403" y="1150607"/>
                </a:lnTo>
                <a:lnTo>
                  <a:pt x="455079" y="1159992"/>
                </a:lnTo>
                <a:lnTo>
                  <a:pt x="452755" y="1171486"/>
                </a:lnTo>
                <a:lnTo>
                  <a:pt x="452755" y="1579537"/>
                </a:lnTo>
                <a:lnTo>
                  <a:pt x="452755" y="1889594"/>
                </a:lnTo>
                <a:lnTo>
                  <a:pt x="455066" y="1901088"/>
                </a:lnTo>
                <a:lnTo>
                  <a:pt x="461403" y="1910473"/>
                </a:lnTo>
                <a:lnTo>
                  <a:pt x="470789" y="1916798"/>
                </a:lnTo>
                <a:lnTo>
                  <a:pt x="482282" y="1919122"/>
                </a:lnTo>
                <a:lnTo>
                  <a:pt x="2714282" y="1919122"/>
                </a:lnTo>
                <a:lnTo>
                  <a:pt x="2725648" y="1916849"/>
                </a:lnTo>
                <a:lnTo>
                  <a:pt x="2734983" y="1910651"/>
                </a:lnTo>
                <a:lnTo>
                  <a:pt x="2741345" y="1901431"/>
                </a:lnTo>
                <a:lnTo>
                  <a:pt x="2743809" y="1890102"/>
                </a:lnTo>
                <a:lnTo>
                  <a:pt x="2749080" y="1578394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68954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bject 8">
            <a:extLst>
              <a:ext uri="{FF2B5EF4-FFF2-40B4-BE49-F238E27FC236}">
                <a16:creationId xmlns:a16="http://schemas.microsoft.com/office/drawing/2014/main" id="{9EAF6A2C-ED59-C282-11AA-1817F59E5356}"/>
              </a:ext>
            </a:extLst>
          </p:cNvPr>
          <p:cNvSpPr/>
          <p:nvPr/>
        </p:nvSpPr>
        <p:spPr>
          <a:xfrm>
            <a:off x="2071814" y="5827737"/>
            <a:ext cx="9281986" cy="870585"/>
          </a:xfrm>
          <a:custGeom>
            <a:avLst/>
            <a:gdLst/>
            <a:ahLst/>
            <a:cxnLst/>
            <a:rect l="l" t="t" r="r" b="b"/>
            <a:pathLst>
              <a:path w="10332720" h="870584">
                <a:moveTo>
                  <a:pt x="10332415" y="869962"/>
                </a:moveTo>
                <a:lnTo>
                  <a:pt x="0" y="869962"/>
                </a:lnTo>
                <a:lnTo>
                  <a:pt x="0" y="0"/>
                </a:lnTo>
                <a:lnTo>
                  <a:pt x="10332415" y="0"/>
                </a:lnTo>
                <a:lnTo>
                  <a:pt x="10332415" y="869962"/>
                </a:lnTo>
                <a:close/>
              </a:path>
            </a:pathLst>
          </a:custGeom>
          <a:ln w="579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4">
            <a:extLst>
              <a:ext uri="{FF2B5EF4-FFF2-40B4-BE49-F238E27FC236}">
                <a16:creationId xmlns:a16="http://schemas.microsoft.com/office/drawing/2014/main" id="{F5C06754-4461-C6B3-B36F-9578F0DFAA6A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294468" y="7822910"/>
            <a:ext cx="751205" cy="147476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pc="50" dirty="0"/>
              <a:t>FDDS</a:t>
            </a:r>
            <a:r>
              <a:rPr spc="190" dirty="0"/>
              <a:t> </a:t>
            </a:r>
            <a:r>
              <a:rPr dirty="0"/>
              <a:t>|</a:t>
            </a:r>
            <a:r>
              <a:rPr spc="190" dirty="0"/>
              <a:t> </a:t>
            </a:r>
            <a:r>
              <a:rPr b="1" spc="65" dirty="0">
                <a:solidFill>
                  <a:srgbClr val="FFF5EB"/>
                </a:solidFill>
                <a:latin typeface="Arial"/>
                <a:cs typeface="Arial"/>
              </a:rPr>
              <a:t>2025 </a:t>
            </a:r>
          </a:p>
        </p:txBody>
      </p:sp>
      <p:sp>
        <p:nvSpPr>
          <p:cNvPr id="6" name="object 2">
            <a:extLst>
              <a:ext uri="{FF2B5EF4-FFF2-40B4-BE49-F238E27FC236}">
                <a16:creationId xmlns:a16="http://schemas.microsoft.com/office/drawing/2014/main" id="{5B1DD723-B9E4-94D4-4D34-C74CE1F7147E}"/>
              </a:ext>
            </a:extLst>
          </p:cNvPr>
          <p:cNvSpPr txBox="1"/>
          <p:nvPr/>
        </p:nvSpPr>
        <p:spPr>
          <a:xfrm>
            <a:off x="4902403" y="1446666"/>
            <a:ext cx="6969758" cy="6315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000" b="1" dirty="0">
                <a:latin typeface="Lato"/>
                <a:ea typeface="Lato Heavy" panose="020F0502020204030203" pitchFamily="34" charset="0"/>
                <a:cs typeface="Lato Heavy" panose="020F0502020204030203" pitchFamily="34" charset="0"/>
              </a:rPr>
              <a:t>Badania pokazują, że około</a:t>
            </a:r>
            <a:endParaRPr sz="4000" dirty="0">
              <a:latin typeface="Lato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7" name="object 3">
            <a:extLst>
              <a:ext uri="{FF2B5EF4-FFF2-40B4-BE49-F238E27FC236}">
                <a16:creationId xmlns:a16="http://schemas.microsoft.com/office/drawing/2014/main" id="{DB2A64F9-D427-1672-75BF-6E0F36EDF6DA}"/>
              </a:ext>
            </a:extLst>
          </p:cNvPr>
          <p:cNvSpPr/>
          <p:nvPr/>
        </p:nvSpPr>
        <p:spPr>
          <a:xfrm>
            <a:off x="3011658" y="1327166"/>
            <a:ext cx="7067093" cy="870585"/>
          </a:xfrm>
          <a:custGeom>
            <a:avLst/>
            <a:gdLst/>
            <a:ahLst/>
            <a:cxnLst/>
            <a:rect l="l" t="t" r="r" b="b"/>
            <a:pathLst>
              <a:path w="6969759" h="870585">
                <a:moveTo>
                  <a:pt x="6969429" y="869962"/>
                </a:moveTo>
                <a:lnTo>
                  <a:pt x="0" y="869962"/>
                </a:lnTo>
                <a:lnTo>
                  <a:pt x="0" y="0"/>
                </a:lnTo>
                <a:lnTo>
                  <a:pt x="6969429" y="0"/>
                </a:lnTo>
                <a:lnTo>
                  <a:pt x="6969429" y="869962"/>
                </a:lnTo>
                <a:close/>
              </a:path>
            </a:pathLst>
          </a:custGeom>
          <a:ln w="57975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11">
            <a:extLst>
              <a:ext uri="{FF2B5EF4-FFF2-40B4-BE49-F238E27FC236}">
                <a16:creationId xmlns:a16="http://schemas.microsoft.com/office/drawing/2014/main" id="{BCA0E2E2-FE4C-D709-6827-405D29C920D2}"/>
              </a:ext>
            </a:extLst>
          </p:cNvPr>
          <p:cNvGrpSpPr/>
          <p:nvPr/>
        </p:nvGrpSpPr>
        <p:grpSpPr>
          <a:xfrm>
            <a:off x="1841896" y="2669539"/>
            <a:ext cx="10926057" cy="1919605"/>
            <a:chOff x="1837474" y="2420937"/>
            <a:chExt cx="10926057" cy="1919605"/>
          </a:xfrm>
        </p:grpSpPr>
        <p:sp>
          <p:nvSpPr>
            <p:cNvPr id="9" name="object 12">
              <a:extLst>
                <a:ext uri="{FF2B5EF4-FFF2-40B4-BE49-F238E27FC236}">
                  <a16:creationId xmlns:a16="http://schemas.microsoft.com/office/drawing/2014/main" id="{6C93ACA6-5DE2-279E-43AD-ABDDBEAB7051}"/>
                </a:ext>
              </a:extLst>
            </p:cNvPr>
            <p:cNvSpPr/>
            <p:nvPr/>
          </p:nvSpPr>
          <p:spPr>
            <a:xfrm>
              <a:off x="10078751" y="2450435"/>
              <a:ext cx="2684780" cy="1550035"/>
            </a:xfrm>
            <a:custGeom>
              <a:avLst/>
              <a:gdLst/>
              <a:ahLst/>
              <a:cxnLst/>
              <a:rect l="l" t="t" r="r" b="b"/>
              <a:pathLst>
                <a:path w="2684779" h="1550035">
                  <a:moveTo>
                    <a:pt x="2184996" y="0"/>
                  </a:moveTo>
                  <a:lnTo>
                    <a:pt x="706653" y="853440"/>
                  </a:lnTo>
                  <a:lnTo>
                    <a:pt x="706653" y="261404"/>
                  </a:lnTo>
                  <a:lnTo>
                    <a:pt x="0" y="261404"/>
                  </a:lnTo>
                  <a:lnTo>
                    <a:pt x="0" y="1550035"/>
                  </a:lnTo>
                  <a:lnTo>
                    <a:pt x="2231898" y="1550035"/>
                  </a:lnTo>
                  <a:lnTo>
                    <a:pt x="2231898" y="1141971"/>
                  </a:lnTo>
                  <a:lnTo>
                    <a:pt x="1206296" y="1141971"/>
                  </a:lnTo>
                  <a:lnTo>
                    <a:pt x="2684640" y="288417"/>
                  </a:lnTo>
                  <a:lnTo>
                    <a:pt x="2184996" y="0"/>
                  </a:lnTo>
                  <a:close/>
                </a:path>
              </a:pathLst>
            </a:custGeom>
            <a:solidFill>
              <a:srgbClr val="E73E4B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11" name="object 14">
              <a:extLst>
                <a:ext uri="{FF2B5EF4-FFF2-40B4-BE49-F238E27FC236}">
                  <a16:creationId xmlns:a16="http://schemas.microsoft.com/office/drawing/2014/main" id="{27B06EE9-328D-68D3-D26A-B3A79A6A53B7}"/>
                </a:ext>
              </a:extLst>
            </p:cNvPr>
            <p:cNvSpPr/>
            <p:nvPr/>
          </p:nvSpPr>
          <p:spPr>
            <a:xfrm>
              <a:off x="1867007" y="2450435"/>
              <a:ext cx="2684780" cy="1550035"/>
            </a:xfrm>
            <a:custGeom>
              <a:avLst/>
              <a:gdLst/>
              <a:ahLst/>
              <a:cxnLst/>
              <a:rect l="l" t="t" r="r" b="b"/>
              <a:pathLst>
                <a:path w="2684779" h="1550035">
                  <a:moveTo>
                    <a:pt x="499643" y="0"/>
                  </a:moveTo>
                  <a:lnTo>
                    <a:pt x="0" y="288417"/>
                  </a:lnTo>
                  <a:lnTo>
                    <a:pt x="1478343" y="1141971"/>
                  </a:lnTo>
                  <a:lnTo>
                    <a:pt x="452742" y="1141971"/>
                  </a:lnTo>
                  <a:lnTo>
                    <a:pt x="452742" y="1550035"/>
                  </a:lnTo>
                  <a:lnTo>
                    <a:pt x="2684640" y="1550035"/>
                  </a:lnTo>
                  <a:lnTo>
                    <a:pt x="2684640" y="261404"/>
                  </a:lnTo>
                  <a:lnTo>
                    <a:pt x="1977986" y="261404"/>
                  </a:lnTo>
                  <a:lnTo>
                    <a:pt x="1977986" y="853440"/>
                  </a:lnTo>
                  <a:lnTo>
                    <a:pt x="499643" y="0"/>
                  </a:lnTo>
                  <a:close/>
                </a:path>
              </a:pathLst>
            </a:custGeom>
            <a:solidFill>
              <a:srgbClr val="E73E4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5">
              <a:extLst>
                <a:ext uri="{FF2B5EF4-FFF2-40B4-BE49-F238E27FC236}">
                  <a16:creationId xmlns:a16="http://schemas.microsoft.com/office/drawing/2014/main" id="{A1BE5A25-2A17-AC2B-5FC9-3724D6A6A9F0}"/>
                </a:ext>
              </a:extLst>
            </p:cNvPr>
            <p:cNvSpPr/>
            <p:nvPr/>
          </p:nvSpPr>
          <p:spPr>
            <a:xfrm>
              <a:off x="1837474" y="2420937"/>
              <a:ext cx="2749550" cy="1919605"/>
            </a:xfrm>
            <a:custGeom>
              <a:avLst/>
              <a:gdLst/>
              <a:ahLst/>
              <a:cxnLst/>
              <a:rect l="l" t="t" r="r" b="b"/>
              <a:pathLst>
                <a:path w="2749550" h="1919604">
                  <a:moveTo>
                    <a:pt x="2749080" y="1578394"/>
                  </a:moveTo>
                  <a:lnTo>
                    <a:pt x="2746946" y="1566862"/>
                  </a:lnTo>
                  <a:lnTo>
                    <a:pt x="2743682" y="1561846"/>
                  </a:lnTo>
                  <a:lnTo>
                    <a:pt x="2743682" y="1550022"/>
                  </a:lnTo>
                  <a:lnTo>
                    <a:pt x="2743682" y="320433"/>
                  </a:lnTo>
                  <a:lnTo>
                    <a:pt x="2743682" y="290906"/>
                  </a:lnTo>
                  <a:lnTo>
                    <a:pt x="2741358" y="279425"/>
                  </a:lnTo>
                  <a:lnTo>
                    <a:pt x="2735034" y="270040"/>
                  </a:lnTo>
                  <a:lnTo>
                    <a:pt x="2725648" y="263715"/>
                  </a:lnTo>
                  <a:lnTo>
                    <a:pt x="2714167" y="261391"/>
                  </a:lnTo>
                  <a:lnTo>
                    <a:pt x="2684640" y="261391"/>
                  </a:lnTo>
                  <a:lnTo>
                    <a:pt x="2684640" y="320433"/>
                  </a:lnTo>
                  <a:lnTo>
                    <a:pt x="2684640" y="1550022"/>
                  </a:lnTo>
                  <a:lnTo>
                    <a:pt x="511797" y="1550022"/>
                  </a:lnTo>
                  <a:lnTo>
                    <a:pt x="511797" y="1201000"/>
                  </a:lnTo>
                  <a:lnTo>
                    <a:pt x="965415" y="1201000"/>
                  </a:lnTo>
                  <a:lnTo>
                    <a:pt x="970432" y="1201000"/>
                  </a:lnTo>
                  <a:lnTo>
                    <a:pt x="1507871" y="1201000"/>
                  </a:lnTo>
                  <a:lnTo>
                    <a:pt x="1517472" y="1199400"/>
                  </a:lnTo>
                  <a:lnTo>
                    <a:pt x="1525841" y="1194904"/>
                  </a:lnTo>
                  <a:lnTo>
                    <a:pt x="1532356" y="1187996"/>
                  </a:lnTo>
                  <a:lnTo>
                    <a:pt x="1536395" y="1179131"/>
                  </a:lnTo>
                  <a:lnTo>
                    <a:pt x="1537335" y="1169428"/>
                  </a:lnTo>
                  <a:lnTo>
                    <a:pt x="1535150" y="1160183"/>
                  </a:lnTo>
                  <a:lnTo>
                    <a:pt x="1530146" y="1152105"/>
                  </a:lnTo>
                  <a:lnTo>
                    <a:pt x="1522628" y="1145921"/>
                  </a:lnTo>
                  <a:lnTo>
                    <a:pt x="88569" y="317919"/>
                  </a:lnTo>
                  <a:lnTo>
                    <a:pt x="529170" y="63601"/>
                  </a:lnTo>
                  <a:lnTo>
                    <a:pt x="1992757" y="908507"/>
                  </a:lnTo>
                  <a:lnTo>
                    <a:pt x="1999945" y="911466"/>
                  </a:lnTo>
                  <a:lnTo>
                    <a:pt x="2007527" y="912456"/>
                  </a:lnTo>
                  <a:lnTo>
                    <a:pt x="2015096" y="911466"/>
                  </a:lnTo>
                  <a:lnTo>
                    <a:pt x="2037041" y="882942"/>
                  </a:lnTo>
                  <a:lnTo>
                    <a:pt x="2037041" y="831811"/>
                  </a:lnTo>
                  <a:lnTo>
                    <a:pt x="2037041" y="320433"/>
                  </a:lnTo>
                  <a:lnTo>
                    <a:pt x="2684640" y="320433"/>
                  </a:lnTo>
                  <a:lnTo>
                    <a:pt x="2684640" y="261391"/>
                  </a:lnTo>
                  <a:lnTo>
                    <a:pt x="2007527" y="261391"/>
                  </a:lnTo>
                  <a:lnTo>
                    <a:pt x="1996033" y="263715"/>
                  </a:lnTo>
                  <a:lnTo>
                    <a:pt x="1986648" y="270040"/>
                  </a:lnTo>
                  <a:lnTo>
                    <a:pt x="1980323" y="279425"/>
                  </a:lnTo>
                  <a:lnTo>
                    <a:pt x="1977999" y="290906"/>
                  </a:lnTo>
                  <a:lnTo>
                    <a:pt x="1977999" y="831811"/>
                  </a:lnTo>
                  <a:lnTo>
                    <a:pt x="647293" y="63601"/>
                  </a:lnTo>
                  <a:lnTo>
                    <a:pt x="543941" y="3937"/>
                  </a:lnTo>
                  <a:lnTo>
                    <a:pt x="536752" y="977"/>
                  </a:lnTo>
                  <a:lnTo>
                    <a:pt x="529170" y="0"/>
                  </a:lnTo>
                  <a:lnTo>
                    <a:pt x="521601" y="977"/>
                  </a:lnTo>
                  <a:lnTo>
                    <a:pt x="514413" y="3937"/>
                  </a:lnTo>
                  <a:lnTo>
                    <a:pt x="14770" y="292354"/>
                  </a:lnTo>
                  <a:lnTo>
                    <a:pt x="8864" y="296900"/>
                  </a:lnTo>
                  <a:lnTo>
                    <a:pt x="8648" y="297040"/>
                  </a:lnTo>
                  <a:lnTo>
                    <a:pt x="3962" y="303161"/>
                  </a:lnTo>
                  <a:lnTo>
                    <a:pt x="3048" y="305346"/>
                  </a:lnTo>
                  <a:lnTo>
                    <a:pt x="2324" y="306425"/>
                  </a:lnTo>
                  <a:lnTo>
                    <a:pt x="2057" y="307733"/>
                  </a:lnTo>
                  <a:lnTo>
                    <a:pt x="1028" y="310210"/>
                  </a:lnTo>
                  <a:lnTo>
                    <a:pt x="0" y="317919"/>
                  </a:lnTo>
                  <a:lnTo>
                    <a:pt x="0" y="628078"/>
                  </a:lnTo>
                  <a:lnTo>
                    <a:pt x="723" y="631672"/>
                  </a:lnTo>
                  <a:lnTo>
                    <a:pt x="1003" y="635723"/>
                  </a:lnTo>
                  <a:lnTo>
                    <a:pt x="1917" y="637628"/>
                  </a:lnTo>
                  <a:lnTo>
                    <a:pt x="2324" y="639572"/>
                  </a:lnTo>
                  <a:lnTo>
                    <a:pt x="4343" y="642581"/>
                  </a:lnTo>
                  <a:lnTo>
                    <a:pt x="5969" y="645896"/>
                  </a:lnTo>
                  <a:lnTo>
                    <a:pt x="7480" y="647242"/>
                  </a:lnTo>
                  <a:lnTo>
                    <a:pt x="8648" y="648957"/>
                  </a:lnTo>
                  <a:lnTo>
                    <a:pt x="12026" y="651256"/>
                  </a:lnTo>
                  <a:lnTo>
                    <a:pt x="14757" y="653643"/>
                  </a:lnTo>
                  <a:lnTo>
                    <a:pt x="860298" y="1141958"/>
                  </a:lnTo>
                  <a:lnTo>
                    <a:pt x="482282" y="1141958"/>
                  </a:lnTo>
                  <a:lnTo>
                    <a:pt x="470789" y="1144282"/>
                  </a:lnTo>
                  <a:lnTo>
                    <a:pt x="461403" y="1150607"/>
                  </a:lnTo>
                  <a:lnTo>
                    <a:pt x="455079" y="1159992"/>
                  </a:lnTo>
                  <a:lnTo>
                    <a:pt x="452755" y="1171486"/>
                  </a:lnTo>
                  <a:lnTo>
                    <a:pt x="452755" y="1579537"/>
                  </a:lnTo>
                  <a:lnTo>
                    <a:pt x="452755" y="1889594"/>
                  </a:lnTo>
                  <a:lnTo>
                    <a:pt x="455066" y="1901088"/>
                  </a:lnTo>
                  <a:lnTo>
                    <a:pt x="461403" y="1910473"/>
                  </a:lnTo>
                  <a:lnTo>
                    <a:pt x="470789" y="1916798"/>
                  </a:lnTo>
                  <a:lnTo>
                    <a:pt x="482282" y="1919122"/>
                  </a:lnTo>
                  <a:lnTo>
                    <a:pt x="2714282" y="1919122"/>
                  </a:lnTo>
                  <a:lnTo>
                    <a:pt x="2725648" y="1916849"/>
                  </a:lnTo>
                  <a:lnTo>
                    <a:pt x="2734983" y="1910651"/>
                  </a:lnTo>
                  <a:lnTo>
                    <a:pt x="2741345" y="1901431"/>
                  </a:lnTo>
                  <a:lnTo>
                    <a:pt x="2743809" y="1890102"/>
                  </a:lnTo>
                  <a:lnTo>
                    <a:pt x="2749080" y="157839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4">
            <a:extLst>
              <a:ext uri="{FF2B5EF4-FFF2-40B4-BE49-F238E27FC236}">
                <a16:creationId xmlns:a16="http://schemas.microsoft.com/office/drawing/2014/main" id="{20262AA2-9211-3B71-A55E-F5C229BB273F}"/>
              </a:ext>
            </a:extLst>
          </p:cNvPr>
          <p:cNvSpPr/>
          <p:nvPr/>
        </p:nvSpPr>
        <p:spPr>
          <a:xfrm>
            <a:off x="4902403" y="2681262"/>
            <a:ext cx="4805045" cy="2634615"/>
          </a:xfrm>
          <a:custGeom>
            <a:avLst/>
            <a:gdLst/>
            <a:ahLst/>
            <a:cxnLst/>
            <a:rect l="l" t="t" r="r" b="b"/>
            <a:pathLst>
              <a:path w="4805045" h="2634615">
                <a:moveTo>
                  <a:pt x="4804740" y="0"/>
                </a:moveTo>
                <a:lnTo>
                  <a:pt x="0" y="0"/>
                </a:lnTo>
                <a:lnTo>
                  <a:pt x="0" y="2634386"/>
                </a:lnTo>
                <a:lnTo>
                  <a:pt x="4804740" y="2634386"/>
                </a:lnTo>
                <a:lnTo>
                  <a:pt x="48047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">
            <a:extLst>
              <a:ext uri="{FF2B5EF4-FFF2-40B4-BE49-F238E27FC236}">
                <a16:creationId xmlns:a16="http://schemas.microsoft.com/office/drawing/2014/main" id="{B193F470-E984-6001-1D49-20CFEAC2A675}"/>
              </a:ext>
            </a:extLst>
          </p:cNvPr>
          <p:cNvSpPr txBox="1"/>
          <p:nvPr/>
        </p:nvSpPr>
        <p:spPr>
          <a:xfrm>
            <a:off x="4912884" y="2307354"/>
            <a:ext cx="7210884" cy="3140603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20300" spc="-2940" dirty="0">
                <a:solidFill>
                  <a:srgbClr val="FFF5EB"/>
                </a:solidFill>
                <a:latin typeface="Lato"/>
                <a:cs typeface="AlternateGotNo3D"/>
              </a:rPr>
              <a:t>1</a:t>
            </a:r>
            <a:r>
              <a:rPr sz="20300" spc="-25" dirty="0">
                <a:solidFill>
                  <a:srgbClr val="FFF5EB"/>
                </a:solidFill>
                <a:latin typeface="Lato"/>
                <a:cs typeface="AlternateGotNo3D"/>
              </a:rPr>
              <a:t>2%</a:t>
            </a:r>
            <a:endParaRPr sz="20300" dirty="0">
              <a:latin typeface="Lato"/>
              <a:cs typeface="AlternateGotNo3D"/>
            </a:endParaRPr>
          </a:p>
        </p:txBody>
      </p:sp>
      <p:sp>
        <p:nvSpPr>
          <p:cNvPr id="15" name="object 9">
            <a:extLst>
              <a:ext uri="{FF2B5EF4-FFF2-40B4-BE49-F238E27FC236}">
                <a16:creationId xmlns:a16="http://schemas.microsoft.com/office/drawing/2014/main" id="{89D328C2-9C25-17D3-51C1-E9461A5E9EEE}"/>
              </a:ext>
            </a:extLst>
          </p:cNvPr>
          <p:cNvSpPr/>
          <p:nvPr/>
        </p:nvSpPr>
        <p:spPr>
          <a:xfrm>
            <a:off x="7936946" y="4981403"/>
            <a:ext cx="1854858" cy="585417"/>
          </a:xfrm>
          <a:custGeom>
            <a:avLst/>
            <a:gdLst/>
            <a:ahLst/>
            <a:cxnLst/>
            <a:rect l="l" t="t" r="r" b="b"/>
            <a:pathLst>
              <a:path w="2402840" h="930275">
                <a:moveTo>
                  <a:pt x="2402649" y="0"/>
                </a:moveTo>
                <a:lnTo>
                  <a:pt x="0" y="0"/>
                </a:lnTo>
                <a:lnTo>
                  <a:pt x="0" y="929881"/>
                </a:lnTo>
                <a:lnTo>
                  <a:pt x="2402649" y="929881"/>
                </a:lnTo>
                <a:lnTo>
                  <a:pt x="2402649" y="0"/>
                </a:lnTo>
                <a:close/>
              </a:path>
            </a:pathLst>
          </a:custGeom>
          <a:solidFill>
            <a:srgbClr val="FFF5E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0">
            <a:extLst>
              <a:ext uri="{FF2B5EF4-FFF2-40B4-BE49-F238E27FC236}">
                <a16:creationId xmlns:a16="http://schemas.microsoft.com/office/drawing/2014/main" id="{D38F18E3-FBAB-A9E8-F0A1-C1956DB1BEFC}"/>
              </a:ext>
            </a:extLst>
          </p:cNvPr>
          <p:cNvSpPr txBox="1"/>
          <p:nvPr/>
        </p:nvSpPr>
        <p:spPr>
          <a:xfrm>
            <a:off x="7936946" y="4957259"/>
            <a:ext cx="2684780" cy="6315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000" b="1" spc="75" dirty="0">
                <a:solidFill>
                  <a:srgbClr val="E73E4B"/>
                </a:solidFill>
                <a:latin typeface="AlternateGotNo3D" panose="00000500000000000000" pitchFamily="50" charset="-18"/>
                <a:ea typeface="Lato Heavy" panose="020F0502020204030203" pitchFamily="34" charset="0"/>
                <a:cs typeface="Lato Heavy" panose="020F0502020204030203" pitchFamily="34" charset="0"/>
              </a:rPr>
              <a:t>(1</a:t>
            </a:r>
            <a:r>
              <a:rPr lang="pl-PL" sz="4000" b="1" spc="305" dirty="0">
                <a:solidFill>
                  <a:srgbClr val="E73E4B"/>
                </a:solidFill>
                <a:latin typeface="AlternateGotNo3D" panose="00000500000000000000" pitchFamily="50" charset="-18"/>
                <a:ea typeface="Lato Heavy" panose="020F0502020204030203" pitchFamily="34" charset="0"/>
                <a:cs typeface="Lato Heavy" panose="020F0502020204030203" pitchFamily="34" charset="0"/>
              </a:rPr>
              <a:t>na</a:t>
            </a:r>
            <a:r>
              <a:rPr sz="4000" b="1" spc="160" dirty="0">
                <a:solidFill>
                  <a:srgbClr val="E73E4B"/>
                </a:solidFill>
                <a:latin typeface="AlternateGotNo3D" panose="00000500000000000000" pitchFamily="50" charset="-18"/>
                <a:ea typeface="Lato Heavy" panose="020F0502020204030203" pitchFamily="34" charset="0"/>
                <a:cs typeface="Lato Heavy" panose="020F0502020204030203" pitchFamily="34" charset="0"/>
              </a:rPr>
              <a:t>8)</a:t>
            </a:r>
            <a:endParaRPr sz="4000" dirty="0">
              <a:latin typeface="AlternateGotNo3D" panose="00000500000000000000" pitchFamily="50" charset="-18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18" name="object 6">
            <a:extLst>
              <a:ext uri="{FF2B5EF4-FFF2-40B4-BE49-F238E27FC236}">
                <a16:creationId xmlns:a16="http://schemas.microsoft.com/office/drawing/2014/main" id="{4D7DAC4A-033A-0757-3A41-9E6B1E74A0AA}"/>
              </a:ext>
            </a:extLst>
          </p:cNvPr>
          <p:cNvSpPr txBox="1"/>
          <p:nvPr/>
        </p:nvSpPr>
        <p:spPr>
          <a:xfrm>
            <a:off x="2782059" y="5873337"/>
            <a:ext cx="10272952" cy="631583"/>
          </a:xfrm>
          <a:prstGeom prst="rect">
            <a:avLst/>
          </a:prstGeom>
        </p:spPr>
        <p:txBody>
          <a:bodyPr vert="horz" wrap="square" lIns="0" tIns="15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5"/>
              </a:spcBef>
            </a:pPr>
            <a:r>
              <a:rPr sz="4000" b="1" dirty="0">
                <a:latin typeface="Lato"/>
                <a:ea typeface="Lato Heavy" panose="020F0502020204030203" pitchFamily="34" charset="0"/>
                <a:cs typeface="Lato Heavy" panose="020F0502020204030203" pitchFamily="34" charset="0"/>
              </a:rPr>
              <a:t>osób nastoletnich stosuje </a:t>
            </a:r>
            <a:r>
              <a:rPr sz="4000" b="1" dirty="0">
                <a:solidFill>
                  <a:srgbClr val="FFFFFF"/>
                </a:solidFill>
                <a:latin typeface="Lato"/>
                <a:ea typeface="Lato Heavy" panose="020F0502020204030203" pitchFamily="34" charset="0"/>
                <a:cs typeface="Lato Heavy" panose="020F0502020204030203" pitchFamily="34" charset="0"/>
              </a:rPr>
              <a:t>przemoc online</a:t>
            </a:r>
            <a:endParaRPr sz="4000" dirty="0">
              <a:latin typeface="Lato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47203657-483C-D29D-3481-910375E1328F}"/>
              </a:ext>
            </a:extLst>
          </p:cNvPr>
          <p:cNvSpPr txBox="1"/>
          <p:nvPr/>
        </p:nvSpPr>
        <p:spPr>
          <a:xfrm>
            <a:off x="11645311" y="7403750"/>
            <a:ext cx="2819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solidFill>
                  <a:schemeClr val="bg1"/>
                </a:solidFill>
                <a:latin typeface="AlternateGotNo3D" panose="00000500000000000000" pitchFamily="50" charset="-18"/>
              </a:rPr>
              <a:t>Nastolatki 3.0, 2023</a:t>
            </a:r>
            <a:endParaRPr lang="pl-PL" dirty="0"/>
          </a:p>
        </p:txBody>
      </p:sp>
      <p:grpSp>
        <p:nvGrpSpPr>
          <p:cNvPr id="4" name="Grupa 3">
            <a:extLst>
              <a:ext uri="{FF2B5EF4-FFF2-40B4-BE49-F238E27FC236}">
                <a16:creationId xmlns:a16="http://schemas.microsoft.com/office/drawing/2014/main" id="{E050BD08-C793-32C8-0740-E144C022B00B}"/>
              </a:ext>
            </a:extLst>
          </p:cNvPr>
          <p:cNvGrpSpPr/>
          <p:nvPr/>
        </p:nvGrpSpPr>
        <p:grpSpPr>
          <a:xfrm>
            <a:off x="1219166" y="614827"/>
            <a:ext cx="2103509" cy="454741"/>
            <a:chOff x="1219166" y="614827"/>
            <a:chExt cx="2103509" cy="454741"/>
          </a:xfrm>
        </p:grpSpPr>
        <p:sp>
          <p:nvSpPr>
            <p:cNvPr id="19" name="object 2">
              <a:extLst>
                <a:ext uri="{FF2B5EF4-FFF2-40B4-BE49-F238E27FC236}">
                  <a16:creationId xmlns:a16="http://schemas.microsoft.com/office/drawing/2014/main" id="{5D23F112-1689-6F6F-DA05-9BDFF8FFB422}"/>
                </a:ext>
              </a:extLst>
            </p:cNvPr>
            <p:cNvSpPr/>
            <p:nvPr/>
          </p:nvSpPr>
          <p:spPr>
            <a:xfrm>
              <a:off x="2366558" y="614827"/>
              <a:ext cx="81915" cy="59690"/>
            </a:xfrm>
            <a:custGeom>
              <a:avLst/>
              <a:gdLst/>
              <a:ahLst/>
              <a:cxnLst/>
              <a:rect l="l" t="t" r="r" b="b"/>
              <a:pathLst>
                <a:path w="81914" h="59690">
                  <a:moveTo>
                    <a:pt x="81737" y="0"/>
                  </a:moveTo>
                  <a:lnTo>
                    <a:pt x="11010" y="0"/>
                  </a:lnTo>
                  <a:lnTo>
                    <a:pt x="0" y="59524"/>
                  </a:lnTo>
                  <a:lnTo>
                    <a:pt x="54775" y="59524"/>
                  </a:lnTo>
                  <a:lnTo>
                    <a:pt x="81737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3">
              <a:extLst>
                <a:ext uri="{FF2B5EF4-FFF2-40B4-BE49-F238E27FC236}">
                  <a16:creationId xmlns:a16="http://schemas.microsoft.com/office/drawing/2014/main" id="{26A854A9-B129-CB99-3578-3CCE8DECB68D}"/>
                </a:ext>
              </a:extLst>
            </p:cNvPr>
            <p:cNvSpPr/>
            <p:nvPr/>
          </p:nvSpPr>
          <p:spPr>
            <a:xfrm>
              <a:off x="1514428" y="614827"/>
              <a:ext cx="81915" cy="59690"/>
            </a:xfrm>
            <a:custGeom>
              <a:avLst/>
              <a:gdLst/>
              <a:ahLst/>
              <a:cxnLst/>
              <a:rect l="l" t="t" r="r" b="b"/>
              <a:pathLst>
                <a:path w="81915" h="59690">
                  <a:moveTo>
                    <a:pt x="81737" y="0"/>
                  </a:moveTo>
                  <a:lnTo>
                    <a:pt x="11010" y="0"/>
                  </a:lnTo>
                  <a:lnTo>
                    <a:pt x="0" y="59524"/>
                  </a:lnTo>
                  <a:lnTo>
                    <a:pt x="54775" y="59524"/>
                  </a:lnTo>
                  <a:lnTo>
                    <a:pt x="81737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4">
              <a:extLst>
                <a:ext uri="{FF2B5EF4-FFF2-40B4-BE49-F238E27FC236}">
                  <a16:creationId xmlns:a16="http://schemas.microsoft.com/office/drawing/2014/main" id="{F1FB40E8-D223-5227-3ED6-BC67A33AA9A2}"/>
                </a:ext>
              </a:extLst>
            </p:cNvPr>
            <p:cNvSpPr/>
            <p:nvPr/>
          </p:nvSpPr>
          <p:spPr>
            <a:xfrm>
              <a:off x="2916204" y="1005667"/>
              <a:ext cx="166370" cy="63500"/>
            </a:xfrm>
            <a:custGeom>
              <a:avLst/>
              <a:gdLst/>
              <a:ahLst/>
              <a:cxnLst/>
              <a:rect l="l" t="t" r="r" b="b"/>
              <a:pathLst>
                <a:path w="166369" h="63500">
                  <a:moveTo>
                    <a:pt x="82384" y="0"/>
                  </a:moveTo>
                  <a:lnTo>
                    <a:pt x="52845" y="3785"/>
                  </a:lnTo>
                  <a:lnTo>
                    <a:pt x="29257" y="15376"/>
                  </a:lnTo>
                  <a:lnTo>
                    <a:pt x="11636" y="35125"/>
                  </a:lnTo>
                  <a:lnTo>
                    <a:pt x="0" y="63385"/>
                  </a:lnTo>
                  <a:lnTo>
                    <a:pt x="165823" y="63385"/>
                  </a:lnTo>
                  <a:lnTo>
                    <a:pt x="153522" y="35061"/>
                  </a:lnTo>
                  <a:lnTo>
                    <a:pt x="135524" y="15319"/>
                  </a:lnTo>
                  <a:lnTo>
                    <a:pt x="111817" y="3763"/>
                  </a:lnTo>
                  <a:lnTo>
                    <a:pt x="82384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5">
              <a:extLst>
                <a:ext uri="{FF2B5EF4-FFF2-40B4-BE49-F238E27FC236}">
                  <a16:creationId xmlns:a16="http://schemas.microsoft.com/office/drawing/2014/main" id="{EC7403F5-C4B0-F737-6ECF-50B8446BB247}"/>
                </a:ext>
              </a:extLst>
            </p:cNvPr>
            <p:cNvSpPr/>
            <p:nvPr/>
          </p:nvSpPr>
          <p:spPr>
            <a:xfrm>
              <a:off x="2790570" y="615264"/>
              <a:ext cx="63500" cy="454025"/>
            </a:xfrm>
            <a:custGeom>
              <a:avLst/>
              <a:gdLst/>
              <a:ahLst/>
              <a:cxnLst/>
              <a:rect l="l" t="t" r="r" b="b"/>
              <a:pathLst>
                <a:path w="63500" h="454025">
                  <a:moveTo>
                    <a:pt x="63271" y="0"/>
                  </a:moveTo>
                  <a:lnTo>
                    <a:pt x="0" y="0"/>
                  </a:lnTo>
                  <a:lnTo>
                    <a:pt x="0" y="453783"/>
                  </a:lnTo>
                  <a:lnTo>
                    <a:pt x="63271" y="453783"/>
                  </a:lnTo>
                  <a:lnTo>
                    <a:pt x="63271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6">
              <a:extLst>
                <a:ext uri="{FF2B5EF4-FFF2-40B4-BE49-F238E27FC236}">
                  <a16:creationId xmlns:a16="http://schemas.microsoft.com/office/drawing/2014/main" id="{52EDB9A6-FFFD-91BD-A110-43DAD10136E6}"/>
                </a:ext>
              </a:extLst>
            </p:cNvPr>
            <p:cNvSpPr/>
            <p:nvPr/>
          </p:nvSpPr>
          <p:spPr>
            <a:xfrm>
              <a:off x="2671978" y="1010183"/>
              <a:ext cx="63500" cy="59055"/>
            </a:xfrm>
            <a:custGeom>
              <a:avLst/>
              <a:gdLst/>
              <a:ahLst/>
              <a:cxnLst/>
              <a:rect l="l" t="t" r="r" b="b"/>
              <a:pathLst>
                <a:path w="63500" h="59055">
                  <a:moveTo>
                    <a:pt x="62941" y="0"/>
                  </a:moveTo>
                  <a:lnTo>
                    <a:pt x="0" y="0"/>
                  </a:lnTo>
                  <a:lnTo>
                    <a:pt x="0" y="59004"/>
                  </a:lnTo>
                  <a:lnTo>
                    <a:pt x="62941" y="59004"/>
                  </a:lnTo>
                  <a:lnTo>
                    <a:pt x="62941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7">
              <a:extLst>
                <a:ext uri="{FF2B5EF4-FFF2-40B4-BE49-F238E27FC236}">
                  <a16:creationId xmlns:a16="http://schemas.microsoft.com/office/drawing/2014/main" id="{29691A25-3F1E-C0D3-3908-1BF45CF35E48}"/>
                </a:ext>
              </a:extLst>
            </p:cNvPr>
            <p:cNvSpPr/>
            <p:nvPr/>
          </p:nvSpPr>
          <p:spPr>
            <a:xfrm>
              <a:off x="2534604" y="1010191"/>
              <a:ext cx="72390" cy="59055"/>
            </a:xfrm>
            <a:custGeom>
              <a:avLst/>
              <a:gdLst/>
              <a:ahLst/>
              <a:cxnLst/>
              <a:rect l="l" t="t" r="r" b="b"/>
              <a:pathLst>
                <a:path w="72389" h="59055">
                  <a:moveTo>
                    <a:pt x="54140" y="0"/>
                  </a:moveTo>
                  <a:lnTo>
                    <a:pt x="0" y="0"/>
                  </a:lnTo>
                  <a:lnTo>
                    <a:pt x="0" y="59004"/>
                  </a:lnTo>
                  <a:lnTo>
                    <a:pt x="71780" y="59004"/>
                  </a:lnTo>
                  <a:lnTo>
                    <a:pt x="54140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8">
              <a:extLst>
                <a:ext uri="{FF2B5EF4-FFF2-40B4-BE49-F238E27FC236}">
                  <a16:creationId xmlns:a16="http://schemas.microsoft.com/office/drawing/2014/main" id="{9811F934-4F5B-9CBD-91F4-DD3597DDAD43}"/>
                </a:ext>
              </a:extLst>
            </p:cNvPr>
            <p:cNvSpPr/>
            <p:nvPr/>
          </p:nvSpPr>
          <p:spPr>
            <a:xfrm>
              <a:off x="2101685" y="614895"/>
              <a:ext cx="386715" cy="454659"/>
            </a:xfrm>
            <a:custGeom>
              <a:avLst/>
              <a:gdLst/>
              <a:ahLst/>
              <a:cxnLst/>
              <a:rect l="l" t="t" r="r" b="b"/>
              <a:pathLst>
                <a:path w="386714" h="454659">
                  <a:moveTo>
                    <a:pt x="158521" y="394970"/>
                  </a:moveTo>
                  <a:lnTo>
                    <a:pt x="63271" y="394970"/>
                  </a:lnTo>
                  <a:lnTo>
                    <a:pt x="63271" y="246380"/>
                  </a:lnTo>
                  <a:lnTo>
                    <a:pt x="125869" y="246380"/>
                  </a:lnTo>
                  <a:lnTo>
                    <a:pt x="125869" y="186690"/>
                  </a:lnTo>
                  <a:lnTo>
                    <a:pt x="63271" y="186690"/>
                  </a:lnTo>
                  <a:lnTo>
                    <a:pt x="63271" y="59690"/>
                  </a:lnTo>
                  <a:lnTo>
                    <a:pt x="153085" y="59690"/>
                  </a:lnTo>
                  <a:lnTo>
                    <a:pt x="153085" y="0"/>
                  </a:lnTo>
                  <a:lnTo>
                    <a:pt x="0" y="0"/>
                  </a:lnTo>
                  <a:lnTo>
                    <a:pt x="0" y="59690"/>
                  </a:lnTo>
                  <a:lnTo>
                    <a:pt x="0" y="186690"/>
                  </a:lnTo>
                  <a:lnTo>
                    <a:pt x="0" y="246380"/>
                  </a:lnTo>
                  <a:lnTo>
                    <a:pt x="0" y="394970"/>
                  </a:lnTo>
                  <a:lnTo>
                    <a:pt x="0" y="454660"/>
                  </a:lnTo>
                  <a:lnTo>
                    <a:pt x="158521" y="454660"/>
                  </a:lnTo>
                  <a:lnTo>
                    <a:pt x="158521" y="394970"/>
                  </a:lnTo>
                  <a:close/>
                </a:path>
                <a:path w="386714" h="454659">
                  <a:moveTo>
                    <a:pt x="263880" y="454164"/>
                  </a:moveTo>
                  <a:lnTo>
                    <a:pt x="263156" y="436930"/>
                  </a:lnTo>
                  <a:lnTo>
                    <a:pt x="263156" y="429221"/>
                  </a:lnTo>
                  <a:lnTo>
                    <a:pt x="262686" y="395706"/>
                  </a:lnTo>
                  <a:lnTo>
                    <a:pt x="200431" y="398411"/>
                  </a:lnTo>
                  <a:lnTo>
                    <a:pt x="200240" y="414743"/>
                  </a:lnTo>
                  <a:lnTo>
                    <a:pt x="200215" y="441312"/>
                  </a:lnTo>
                  <a:lnTo>
                    <a:pt x="200444" y="454164"/>
                  </a:lnTo>
                  <a:lnTo>
                    <a:pt x="263880" y="454164"/>
                  </a:lnTo>
                  <a:close/>
                </a:path>
                <a:path w="386714" h="454659">
                  <a:moveTo>
                    <a:pt x="386689" y="454152"/>
                  </a:moveTo>
                  <a:lnTo>
                    <a:pt x="373964" y="390804"/>
                  </a:lnTo>
                  <a:lnTo>
                    <a:pt x="341655" y="328383"/>
                  </a:lnTo>
                  <a:lnTo>
                    <a:pt x="309841" y="282371"/>
                  </a:lnTo>
                  <a:lnTo>
                    <a:pt x="285165" y="244602"/>
                  </a:lnTo>
                  <a:lnTo>
                    <a:pt x="271780" y="220789"/>
                  </a:lnTo>
                  <a:lnTo>
                    <a:pt x="266255" y="203568"/>
                  </a:lnTo>
                  <a:lnTo>
                    <a:pt x="265176" y="185597"/>
                  </a:lnTo>
                  <a:lnTo>
                    <a:pt x="266915" y="167627"/>
                  </a:lnTo>
                  <a:lnTo>
                    <a:pt x="272034" y="154470"/>
                  </a:lnTo>
                  <a:lnTo>
                    <a:pt x="280314" y="146392"/>
                  </a:lnTo>
                  <a:lnTo>
                    <a:pt x="291579" y="143637"/>
                  </a:lnTo>
                  <a:lnTo>
                    <a:pt x="301409" y="145516"/>
                  </a:lnTo>
                  <a:lnTo>
                    <a:pt x="318858" y="181991"/>
                  </a:lnTo>
                  <a:lnTo>
                    <a:pt x="319989" y="226555"/>
                  </a:lnTo>
                  <a:lnTo>
                    <a:pt x="381571" y="220459"/>
                  </a:lnTo>
                  <a:lnTo>
                    <a:pt x="381152" y="179565"/>
                  </a:lnTo>
                  <a:lnTo>
                    <a:pt x="367576" y="122745"/>
                  </a:lnTo>
                  <a:lnTo>
                    <a:pt x="325285" y="89217"/>
                  </a:lnTo>
                  <a:lnTo>
                    <a:pt x="295630" y="84759"/>
                  </a:lnTo>
                  <a:lnTo>
                    <a:pt x="257162" y="91617"/>
                  </a:lnTo>
                  <a:lnTo>
                    <a:pt x="227965" y="111163"/>
                  </a:lnTo>
                  <a:lnTo>
                    <a:pt x="209410" y="141859"/>
                  </a:lnTo>
                  <a:lnTo>
                    <a:pt x="202920" y="182206"/>
                  </a:lnTo>
                  <a:lnTo>
                    <a:pt x="205536" y="211074"/>
                  </a:lnTo>
                  <a:lnTo>
                    <a:pt x="230047" y="272338"/>
                  </a:lnTo>
                  <a:lnTo>
                    <a:pt x="254355" y="311467"/>
                  </a:lnTo>
                  <a:lnTo>
                    <a:pt x="285483" y="357479"/>
                  </a:lnTo>
                  <a:lnTo>
                    <a:pt x="304647" y="384568"/>
                  </a:lnTo>
                  <a:lnTo>
                    <a:pt x="316445" y="406133"/>
                  </a:lnTo>
                  <a:lnTo>
                    <a:pt x="322402" y="425526"/>
                  </a:lnTo>
                  <a:lnTo>
                    <a:pt x="324053" y="447408"/>
                  </a:lnTo>
                  <a:lnTo>
                    <a:pt x="323900" y="454152"/>
                  </a:lnTo>
                  <a:lnTo>
                    <a:pt x="386689" y="454152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9">
              <a:extLst>
                <a:ext uri="{FF2B5EF4-FFF2-40B4-BE49-F238E27FC236}">
                  <a16:creationId xmlns:a16="http://schemas.microsoft.com/office/drawing/2014/main" id="{A46C8FCF-C02F-9BF8-1B3A-2F2B05B8B1C6}"/>
                </a:ext>
              </a:extLst>
            </p:cNvPr>
            <p:cNvSpPr/>
            <p:nvPr/>
          </p:nvSpPr>
          <p:spPr>
            <a:xfrm>
              <a:off x="1452245" y="614832"/>
              <a:ext cx="593725" cy="454659"/>
            </a:xfrm>
            <a:custGeom>
              <a:avLst/>
              <a:gdLst/>
              <a:ahLst/>
              <a:cxnLst/>
              <a:rect l="l" t="t" r="r" b="b"/>
              <a:pathLst>
                <a:path w="593725" h="454659">
                  <a:moveTo>
                    <a:pt x="178663" y="206184"/>
                  </a:moveTo>
                  <a:lnTo>
                    <a:pt x="176123" y="151193"/>
                  </a:lnTo>
                  <a:lnTo>
                    <a:pt x="150901" y="106464"/>
                  </a:lnTo>
                  <a:lnTo>
                    <a:pt x="112382" y="87617"/>
                  </a:lnTo>
                  <a:lnTo>
                    <a:pt x="89331" y="85051"/>
                  </a:lnTo>
                  <a:lnTo>
                    <a:pt x="66268" y="87617"/>
                  </a:lnTo>
                  <a:lnTo>
                    <a:pt x="27762" y="106464"/>
                  </a:lnTo>
                  <a:lnTo>
                    <a:pt x="2540" y="151193"/>
                  </a:lnTo>
                  <a:lnTo>
                    <a:pt x="0" y="206184"/>
                  </a:lnTo>
                  <a:lnTo>
                    <a:pt x="114" y="454228"/>
                  </a:lnTo>
                  <a:lnTo>
                    <a:pt x="62941" y="454228"/>
                  </a:lnTo>
                  <a:lnTo>
                    <a:pt x="62941" y="180467"/>
                  </a:lnTo>
                  <a:lnTo>
                    <a:pt x="64490" y="163906"/>
                  </a:lnTo>
                  <a:lnTo>
                    <a:pt x="69278" y="152552"/>
                  </a:lnTo>
                  <a:lnTo>
                    <a:pt x="77495" y="146024"/>
                  </a:lnTo>
                  <a:lnTo>
                    <a:pt x="89331" y="143929"/>
                  </a:lnTo>
                  <a:lnTo>
                    <a:pt x="101447" y="146024"/>
                  </a:lnTo>
                  <a:lnTo>
                    <a:pt x="109626" y="152552"/>
                  </a:lnTo>
                  <a:lnTo>
                    <a:pt x="114261" y="163906"/>
                  </a:lnTo>
                  <a:lnTo>
                    <a:pt x="115722" y="180467"/>
                  </a:lnTo>
                  <a:lnTo>
                    <a:pt x="115722" y="454228"/>
                  </a:lnTo>
                  <a:lnTo>
                    <a:pt x="178549" y="454228"/>
                  </a:lnTo>
                  <a:lnTo>
                    <a:pt x="178663" y="206184"/>
                  </a:lnTo>
                  <a:close/>
                </a:path>
                <a:path w="593725" h="454659">
                  <a:moveTo>
                    <a:pt x="492417" y="546"/>
                  </a:moveTo>
                  <a:lnTo>
                    <a:pt x="434568" y="546"/>
                  </a:lnTo>
                  <a:lnTo>
                    <a:pt x="402577" y="268008"/>
                  </a:lnTo>
                  <a:lnTo>
                    <a:pt x="371957" y="546"/>
                  </a:lnTo>
                  <a:lnTo>
                    <a:pt x="322275" y="546"/>
                  </a:lnTo>
                  <a:lnTo>
                    <a:pt x="291642" y="258483"/>
                  </a:lnTo>
                  <a:lnTo>
                    <a:pt x="259651" y="546"/>
                  </a:lnTo>
                  <a:lnTo>
                    <a:pt x="201803" y="546"/>
                  </a:lnTo>
                  <a:lnTo>
                    <a:pt x="259613" y="454228"/>
                  </a:lnTo>
                  <a:lnTo>
                    <a:pt x="316179" y="454228"/>
                  </a:lnTo>
                  <a:lnTo>
                    <a:pt x="346087" y="210159"/>
                  </a:lnTo>
                  <a:lnTo>
                    <a:pt x="379399" y="454228"/>
                  </a:lnTo>
                  <a:lnTo>
                    <a:pt x="434606" y="454228"/>
                  </a:lnTo>
                  <a:lnTo>
                    <a:pt x="492417" y="546"/>
                  </a:lnTo>
                  <a:close/>
                </a:path>
                <a:path w="593725" h="454659">
                  <a:moveTo>
                    <a:pt x="593521" y="97790"/>
                  </a:moveTo>
                  <a:lnTo>
                    <a:pt x="530250" y="97790"/>
                  </a:lnTo>
                  <a:lnTo>
                    <a:pt x="530250" y="454215"/>
                  </a:lnTo>
                  <a:lnTo>
                    <a:pt x="593521" y="454215"/>
                  </a:lnTo>
                  <a:lnTo>
                    <a:pt x="593521" y="97790"/>
                  </a:lnTo>
                  <a:close/>
                </a:path>
                <a:path w="593725" h="454659">
                  <a:moveTo>
                    <a:pt x="593521" y="0"/>
                  </a:moveTo>
                  <a:lnTo>
                    <a:pt x="530250" y="0"/>
                  </a:lnTo>
                  <a:lnTo>
                    <a:pt x="530250" y="59524"/>
                  </a:lnTo>
                  <a:lnTo>
                    <a:pt x="593521" y="59524"/>
                  </a:lnTo>
                  <a:lnTo>
                    <a:pt x="593521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10">
              <a:extLst>
                <a:ext uri="{FF2B5EF4-FFF2-40B4-BE49-F238E27FC236}">
                  <a16:creationId xmlns:a16="http://schemas.microsoft.com/office/drawing/2014/main" id="{F4D47B7C-7300-1C4D-D50E-313CB8DEFFBD}"/>
                </a:ext>
              </a:extLst>
            </p:cNvPr>
            <p:cNvSpPr/>
            <p:nvPr/>
          </p:nvSpPr>
          <p:spPr>
            <a:xfrm>
              <a:off x="2534606" y="615269"/>
              <a:ext cx="200660" cy="357505"/>
            </a:xfrm>
            <a:custGeom>
              <a:avLst/>
              <a:gdLst/>
              <a:ahLst/>
              <a:cxnLst/>
              <a:rect l="l" t="t" r="r" b="b"/>
              <a:pathLst>
                <a:path w="200660" h="357505">
                  <a:moveTo>
                    <a:pt x="200317" y="0"/>
                  </a:moveTo>
                  <a:lnTo>
                    <a:pt x="137375" y="0"/>
                  </a:lnTo>
                  <a:lnTo>
                    <a:pt x="137375" y="171640"/>
                  </a:lnTo>
                  <a:lnTo>
                    <a:pt x="83654" y="0"/>
                  </a:lnTo>
                  <a:lnTo>
                    <a:pt x="0" y="0"/>
                  </a:lnTo>
                  <a:lnTo>
                    <a:pt x="0" y="357060"/>
                  </a:lnTo>
                  <a:lnTo>
                    <a:pt x="62941" y="357060"/>
                  </a:lnTo>
                  <a:lnTo>
                    <a:pt x="62941" y="120205"/>
                  </a:lnTo>
                  <a:lnTo>
                    <a:pt x="137375" y="357060"/>
                  </a:lnTo>
                  <a:lnTo>
                    <a:pt x="200317" y="357060"/>
                  </a:lnTo>
                  <a:lnTo>
                    <a:pt x="200317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11">
              <a:extLst>
                <a:ext uri="{FF2B5EF4-FFF2-40B4-BE49-F238E27FC236}">
                  <a16:creationId xmlns:a16="http://schemas.microsoft.com/office/drawing/2014/main" id="{70107992-17E0-9056-88AB-978BA156D6F8}"/>
                </a:ext>
              </a:extLst>
            </p:cNvPr>
            <p:cNvSpPr/>
            <p:nvPr/>
          </p:nvSpPr>
          <p:spPr>
            <a:xfrm>
              <a:off x="2909925" y="615276"/>
              <a:ext cx="412750" cy="454025"/>
            </a:xfrm>
            <a:custGeom>
              <a:avLst/>
              <a:gdLst/>
              <a:ahLst/>
              <a:cxnLst/>
              <a:rect l="l" t="t" r="r" b="b"/>
              <a:pathLst>
                <a:path w="412750" h="454025">
                  <a:moveTo>
                    <a:pt x="180009" y="243116"/>
                  </a:moveTo>
                  <a:lnTo>
                    <a:pt x="178663" y="195745"/>
                  </a:lnTo>
                  <a:lnTo>
                    <a:pt x="115722" y="195745"/>
                  </a:lnTo>
                  <a:lnTo>
                    <a:pt x="116967" y="232384"/>
                  </a:lnTo>
                  <a:lnTo>
                    <a:pt x="117081" y="242443"/>
                  </a:lnTo>
                  <a:lnTo>
                    <a:pt x="115785" y="272338"/>
                  </a:lnTo>
                  <a:lnTo>
                    <a:pt x="111239" y="291249"/>
                  </a:lnTo>
                  <a:lnTo>
                    <a:pt x="102514" y="301155"/>
                  </a:lnTo>
                  <a:lnTo>
                    <a:pt x="88646" y="304012"/>
                  </a:lnTo>
                  <a:lnTo>
                    <a:pt x="76073" y="301815"/>
                  </a:lnTo>
                  <a:lnTo>
                    <a:pt x="68186" y="294043"/>
                  </a:lnTo>
                  <a:lnTo>
                    <a:pt x="64109" y="278904"/>
                  </a:lnTo>
                  <a:lnTo>
                    <a:pt x="62941" y="254622"/>
                  </a:lnTo>
                  <a:lnTo>
                    <a:pt x="62992" y="0"/>
                  </a:lnTo>
                  <a:lnTo>
                    <a:pt x="165" y="0"/>
                  </a:lnTo>
                  <a:lnTo>
                    <a:pt x="0" y="6261"/>
                  </a:lnTo>
                  <a:lnTo>
                    <a:pt x="0" y="254622"/>
                  </a:lnTo>
                  <a:lnTo>
                    <a:pt x="5575" y="301802"/>
                  </a:lnTo>
                  <a:lnTo>
                    <a:pt x="22250" y="335661"/>
                  </a:lnTo>
                  <a:lnTo>
                    <a:pt x="49961" y="356069"/>
                  </a:lnTo>
                  <a:lnTo>
                    <a:pt x="88646" y="362889"/>
                  </a:lnTo>
                  <a:lnTo>
                    <a:pt x="128905" y="355511"/>
                  </a:lnTo>
                  <a:lnTo>
                    <a:pt x="157429" y="333209"/>
                  </a:lnTo>
                  <a:lnTo>
                    <a:pt x="174396" y="295808"/>
                  </a:lnTo>
                  <a:lnTo>
                    <a:pt x="180009" y="243116"/>
                  </a:lnTo>
                  <a:close/>
                </a:path>
                <a:path w="412750" h="454025">
                  <a:moveTo>
                    <a:pt x="180009" y="10287"/>
                  </a:moveTo>
                  <a:lnTo>
                    <a:pt x="179539" y="0"/>
                  </a:lnTo>
                  <a:lnTo>
                    <a:pt x="116586" y="0"/>
                  </a:lnTo>
                  <a:lnTo>
                    <a:pt x="116916" y="6057"/>
                  </a:lnTo>
                  <a:lnTo>
                    <a:pt x="117081" y="12788"/>
                  </a:lnTo>
                  <a:lnTo>
                    <a:pt x="117055" y="28016"/>
                  </a:lnTo>
                  <a:lnTo>
                    <a:pt x="116916" y="35598"/>
                  </a:lnTo>
                  <a:lnTo>
                    <a:pt x="116509" y="45059"/>
                  </a:lnTo>
                  <a:lnTo>
                    <a:pt x="115722" y="58242"/>
                  </a:lnTo>
                  <a:lnTo>
                    <a:pt x="178663" y="58242"/>
                  </a:lnTo>
                  <a:lnTo>
                    <a:pt x="179438" y="42900"/>
                  </a:lnTo>
                  <a:lnTo>
                    <a:pt x="179844" y="31965"/>
                  </a:lnTo>
                  <a:lnTo>
                    <a:pt x="180009" y="10287"/>
                  </a:lnTo>
                  <a:close/>
                </a:path>
                <a:path w="412750" h="454025">
                  <a:moveTo>
                    <a:pt x="412635" y="0"/>
                  </a:moveTo>
                  <a:lnTo>
                    <a:pt x="345960" y="0"/>
                  </a:lnTo>
                  <a:lnTo>
                    <a:pt x="311264" y="167360"/>
                  </a:lnTo>
                  <a:lnTo>
                    <a:pt x="276567" y="0"/>
                  </a:lnTo>
                  <a:lnTo>
                    <a:pt x="207848" y="0"/>
                  </a:lnTo>
                  <a:lnTo>
                    <a:pt x="278599" y="265328"/>
                  </a:lnTo>
                  <a:lnTo>
                    <a:pt x="278599" y="453783"/>
                  </a:lnTo>
                  <a:lnTo>
                    <a:pt x="341871" y="453783"/>
                  </a:lnTo>
                  <a:lnTo>
                    <a:pt x="341871" y="265328"/>
                  </a:lnTo>
                  <a:lnTo>
                    <a:pt x="412635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12">
              <a:extLst>
                <a:ext uri="{FF2B5EF4-FFF2-40B4-BE49-F238E27FC236}">
                  <a16:creationId xmlns:a16="http://schemas.microsoft.com/office/drawing/2014/main" id="{E186CED4-1ABC-D662-7F4E-4D496EB3873D}"/>
                </a:ext>
              </a:extLst>
            </p:cNvPr>
            <p:cNvSpPr/>
            <p:nvPr/>
          </p:nvSpPr>
          <p:spPr>
            <a:xfrm>
              <a:off x="1219166" y="614909"/>
              <a:ext cx="194945" cy="454659"/>
            </a:xfrm>
            <a:custGeom>
              <a:avLst/>
              <a:gdLst/>
              <a:ahLst/>
              <a:cxnLst/>
              <a:rect l="l" t="t" r="r" b="b"/>
              <a:pathLst>
                <a:path w="194944" h="454659">
                  <a:moveTo>
                    <a:pt x="73113" y="0"/>
                  </a:moveTo>
                  <a:lnTo>
                    <a:pt x="0" y="0"/>
                  </a:lnTo>
                  <a:lnTo>
                    <a:pt x="0" y="454139"/>
                  </a:lnTo>
                  <a:lnTo>
                    <a:pt x="63347" y="454139"/>
                  </a:lnTo>
                  <a:lnTo>
                    <a:pt x="63347" y="270700"/>
                  </a:lnTo>
                  <a:lnTo>
                    <a:pt x="75476" y="270700"/>
                  </a:lnTo>
                  <a:lnTo>
                    <a:pt x="80848" y="270268"/>
                  </a:lnTo>
                  <a:lnTo>
                    <a:pt x="86144" y="269532"/>
                  </a:lnTo>
                  <a:lnTo>
                    <a:pt x="151426" y="269532"/>
                  </a:lnTo>
                  <a:lnTo>
                    <a:pt x="145732" y="242785"/>
                  </a:lnTo>
                  <a:lnTo>
                    <a:pt x="165892" y="221709"/>
                  </a:lnTo>
                  <a:lnTo>
                    <a:pt x="174649" y="207200"/>
                  </a:lnTo>
                  <a:lnTo>
                    <a:pt x="67678" y="207200"/>
                  </a:lnTo>
                  <a:lnTo>
                    <a:pt x="65011" y="206933"/>
                  </a:lnTo>
                  <a:lnTo>
                    <a:pt x="65036" y="206667"/>
                  </a:lnTo>
                  <a:lnTo>
                    <a:pt x="63347" y="206667"/>
                  </a:lnTo>
                  <a:lnTo>
                    <a:pt x="63309" y="63880"/>
                  </a:lnTo>
                  <a:lnTo>
                    <a:pt x="65506" y="63588"/>
                  </a:lnTo>
                  <a:lnTo>
                    <a:pt x="67729" y="63411"/>
                  </a:lnTo>
                  <a:lnTo>
                    <a:pt x="172935" y="63411"/>
                  </a:lnTo>
                  <a:lnTo>
                    <a:pt x="159111" y="40716"/>
                  </a:lnTo>
                  <a:lnTo>
                    <a:pt x="120512" y="11547"/>
                  </a:lnTo>
                  <a:lnTo>
                    <a:pt x="73113" y="0"/>
                  </a:lnTo>
                  <a:close/>
                </a:path>
                <a:path w="194944" h="454659">
                  <a:moveTo>
                    <a:pt x="151426" y="269532"/>
                  </a:moveTo>
                  <a:lnTo>
                    <a:pt x="86144" y="269532"/>
                  </a:lnTo>
                  <a:lnTo>
                    <a:pt x="122605" y="454139"/>
                  </a:lnTo>
                  <a:lnTo>
                    <a:pt x="190728" y="454139"/>
                  </a:lnTo>
                  <a:lnTo>
                    <a:pt x="151426" y="269532"/>
                  </a:lnTo>
                  <a:close/>
                </a:path>
                <a:path w="194944" h="454659">
                  <a:moveTo>
                    <a:pt x="172935" y="63411"/>
                  </a:moveTo>
                  <a:lnTo>
                    <a:pt x="70002" y="63411"/>
                  </a:lnTo>
                  <a:lnTo>
                    <a:pt x="93763" y="69068"/>
                  </a:lnTo>
                  <a:lnTo>
                    <a:pt x="113187" y="84489"/>
                  </a:lnTo>
                  <a:lnTo>
                    <a:pt x="126293" y="107345"/>
                  </a:lnTo>
                  <a:lnTo>
                    <a:pt x="131102" y="135305"/>
                  </a:lnTo>
                  <a:lnTo>
                    <a:pt x="126293" y="163266"/>
                  </a:lnTo>
                  <a:lnTo>
                    <a:pt x="113187" y="186121"/>
                  </a:lnTo>
                  <a:lnTo>
                    <a:pt x="93763" y="201542"/>
                  </a:lnTo>
                  <a:lnTo>
                    <a:pt x="70002" y="207200"/>
                  </a:lnTo>
                  <a:lnTo>
                    <a:pt x="174649" y="207200"/>
                  </a:lnTo>
                  <a:lnTo>
                    <a:pt x="181295" y="196189"/>
                  </a:lnTo>
                  <a:lnTo>
                    <a:pt x="191131" y="167097"/>
                  </a:lnTo>
                  <a:lnTo>
                    <a:pt x="194589" y="135305"/>
                  </a:lnTo>
                  <a:lnTo>
                    <a:pt x="185081" y="83353"/>
                  </a:lnTo>
                  <a:lnTo>
                    <a:pt x="173043" y="63588"/>
                  </a:lnTo>
                  <a:lnTo>
                    <a:pt x="172935" y="63411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Grupa 29">
            <a:extLst>
              <a:ext uri="{FF2B5EF4-FFF2-40B4-BE49-F238E27FC236}">
                <a16:creationId xmlns:a16="http://schemas.microsoft.com/office/drawing/2014/main" id="{EEC51CE8-6354-64EF-7533-BAFBE4B5260C}"/>
              </a:ext>
            </a:extLst>
          </p:cNvPr>
          <p:cNvGrpSpPr/>
          <p:nvPr/>
        </p:nvGrpSpPr>
        <p:grpSpPr>
          <a:xfrm>
            <a:off x="11917810" y="473978"/>
            <a:ext cx="1484465" cy="645795"/>
            <a:chOff x="11917810" y="473978"/>
            <a:chExt cx="1484465" cy="645795"/>
          </a:xfrm>
        </p:grpSpPr>
        <p:pic>
          <p:nvPicPr>
            <p:cNvPr id="31" name="object 13">
              <a:extLst>
                <a:ext uri="{FF2B5EF4-FFF2-40B4-BE49-F238E27FC236}">
                  <a16:creationId xmlns:a16="http://schemas.microsoft.com/office/drawing/2014/main" id="{E12ED178-CDB4-9785-DFC9-A5572F6954DF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707748" y="611670"/>
              <a:ext cx="694527" cy="469002"/>
            </a:xfrm>
            <a:prstGeom prst="rect">
              <a:avLst/>
            </a:prstGeom>
          </p:spPr>
        </p:pic>
        <p:sp>
          <p:nvSpPr>
            <p:cNvPr id="32" name="object 14">
              <a:extLst>
                <a:ext uri="{FF2B5EF4-FFF2-40B4-BE49-F238E27FC236}">
                  <a16:creationId xmlns:a16="http://schemas.microsoft.com/office/drawing/2014/main" id="{D1B957CF-B29F-53E7-3493-848FC78C3EDE}"/>
                </a:ext>
              </a:extLst>
            </p:cNvPr>
            <p:cNvSpPr/>
            <p:nvPr/>
          </p:nvSpPr>
          <p:spPr>
            <a:xfrm>
              <a:off x="11917810" y="473978"/>
              <a:ext cx="708660" cy="645795"/>
            </a:xfrm>
            <a:custGeom>
              <a:avLst/>
              <a:gdLst/>
              <a:ahLst/>
              <a:cxnLst/>
              <a:rect l="l" t="t" r="r" b="b"/>
              <a:pathLst>
                <a:path w="708659" h="645794">
                  <a:moveTo>
                    <a:pt x="552026" y="126"/>
                  </a:moveTo>
                  <a:lnTo>
                    <a:pt x="544599" y="0"/>
                  </a:lnTo>
                  <a:lnTo>
                    <a:pt x="537148" y="417"/>
                  </a:lnTo>
                  <a:lnTo>
                    <a:pt x="529659" y="1432"/>
                  </a:lnTo>
                  <a:lnTo>
                    <a:pt x="522117" y="3098"/>
                  </a:lnTo>
                  <a:lnTo>
                    <a:pt x="512065" y="4249"/>
                  </a:lnTo>
                  <a:lnTo>
                    <a:pt x="502529" y="3231"/>
                  </a:lnTo>
                  <a:lnTo>
                    <a:pt x="487560" y="88"/>
                  </a:lnTo>
                  <a:lnTo>
                    <a:pt x="448159" y="8576"/>
                  </a:lnTo>
                  <a:lnTo>
                    <a:pt x="417420" y="36664"/>
                  </a:lnTo>
                  <a:lnTo>
                    <a:pt x="395208" y="73972"/>
                  </a:lnTo>
                  <a:lnTo>
                    <a:pt x="381388" y="110121"/>
                  </a:lnTo>
                  <a:lnTo>
                    <a:pt x="373876" y="157184"/>
                  </a:lnTo>
                  <a:lnTo>
                    <a:pt x="376820" y="178894"/>
                  </a:lnTo>
                  <a:lnTo>
                    <a:pt x="387205" y="192950"/>
                  </a:lnTo>
                  <a:lnTo>
                    <a:pt x="395686" y="199348"/>
                  </a:lnTo>
                  <a:lnTo>
                    <a:pt x="404872" y="206936"/>
                  </a:lnTo>
                  <a:lnTo>
                    <a:pt x="415500" y="212824"/>
                  </a:lnTo>
                  <a:lnTo>
                    <a:pt x="428302" y="214121"/>
                  </a:lnTo>
                  <a:lnTo>
                    <a:pt x="438093" y="210587"/>
                  </a:lnTo>
                  <a:lnTo>
                    <a:pt x="442974" y="204285"/>
                  </a:lnTo>
                  <a:lnTo>
                    <a:pt x="444326" y="196412"/>
                  </a:lnTo>
                  <a:lnTo>
                    <a:pt x="443530" y="188163"/>
                  </a:lnTo>
                  <a:lnTo>
                    <a:pt x="442298" y="181114"/>
                  </a:lnTo>
                  <a:lnTo>
                    <a:pt x="446920" y="172948"/>
                  </a:lnTo>
                  <a:lnTo>
                    <a:pt x="455849" y="170548"/>
                  </a:lnTo>
                  <a:lnTo>
                    <a:pt x="463577" y="169925"/>
                  </a:lnTo>
                  <a:lnTo>
                    <a:pt x="472306" y="171556"/>
                  </a:lnTo>
                  <a:lnTo>
                    <a:pt x="480414" y="175261"/>
                  </a:lnTo>
                  <a:lnTo>
                    <a:pt x="486278" y="180860"/>
                  </a:lnTo>
                  <a:lnTo>
                    <a:pt x="489707" y="187404"/>
                  </a:lnTo>
                  <a:lnTo>
                    <a:pt x="491229" y="194652"/>
                  </a:lnTo>
                  <a:lnTo>
                    <a:pt x="490273" y="203520"/>
                  </a:lnTo>
                  <a:lnTo>
                    <a:pt x="457030" y="231520"/>
                  </a:lnTo>
                  <a:lnTo>
                    <a:pt x="440081" y="235014"/>
                  </a:lnTo>
                  <a:lnTo>
                    <a:pt x="425361" y="242847"/>
                  </a:lnTo>
                  <a:lnTo>
                    <a:pt x="413733" y="251964"/>
                  </a:lnTo>
                  <a:lnTo>
                    <a:pt x="406065" y="259308"/>
                  </a:lnTo>
                  <a:lnTo>
                    <a:pt x="395201" y="267031"/>
                  </a:lnTo>
                  <a:lnTo>
                    <a:pt x="388916" y="264640"/>
                  </a:lnTo>
                  <a:lnTo>
                    <a:pt x="385208" y="255656"/>
                  </a:lnTo>
                  <a:lnTo>
                    <a:pt x="382074" y="243598"/>
                  </a:lnTo>
                  <a:lnTo>
                    <a:pt x="377147" y="227709"/>
                  </a:lnTo>
                  <a:lnTo>
                    <a:pt x="372638" y="215506"/>
                  </a:lnTo>
                  <a:lnTo>
                    <a:pt x="359911" y="199357"/>
                  </a:lnTo>
                  <a:lnTo>
                    <a:pt x="341536" y="198461"/>
                  </a:lnTo>
                  <a:lnTo>
                    <a:pt x="323046" y="221537"/>
                  </a:lnTo>
                  <a:lnTo>
                    <a:pt x="309976" y="277304"/>
                  </a:lnTo>
                  <a:lnTo>
                    <a:pt x="307845" y="291894"/>
                  </a:lnTo>
                  <a:lnTo>
                    <a:pt x="302844" y="302688"/>
                  </a:lnTo>
                  <a:lnTo>
                    <a:pt x="292115" y="303743"/>
                  </a:lnTo>
                  <a:lnTo>
                    <a:pt x="272803" y="289115"/>
                  </a:lnTo>
                  <a:lnTo>
                    <a:pt x="258435" y="278731"/>
                  </a:lnTo>
                  <a:lnTo>
                    <a:pt x="245184" y="274689"/>
                  </a:lnTo>
                  <a:lnTo>
                    <a:pt x="234024" y="274022"/>
                  </a:lnTo>
                  <a:lnTo>
                    <a:pt x="225928" y="273761"/>
                  </a:lnTo>
                  <a:lnTo>
                    <a:pt x="214643" y="268172"/>
                  </a:lnTo>
                  <a:lnTo>
                    <a:pt x="209632" y="258609"/>
                  </a:lnTo>
                  <a:lnTo>
                    <a:pt x="211467" y="248761"/>
                  </a:lnTo>
                  <a:lnTo>
                    <a:pt x="220721" y="242315"/>
                  </a:lnTo>
                  <a:lnTo>
                    <a:pt x="240640" y="233141"/>
                  </a:lnTo>
                  <a:lnTo>
                    <a:pt x="249537" y="222205"/>
                  </a:lnTo>
                  <a:lnTo>
                    <a:pt x="253443" y="212440"/>
                  </a:lnTo>
                  <a:lnTo>
                    <a:pt x="258389" y="206781"/>
                  </a:lnTo>
                  <a:lnTo>
                    <a:pt x="263901" y="203123"/>
                  </a:lnTo>
                  <a:lnTo>
                    <a:pt x="269998" y="195990"/>
                  </a:lnTo>
                  <a:lnTo>
                    <a:pt x="275050" y="186198"/>
                  </a:lnTo>
                  <a:lnTo>
                    <a:pt x="277426" y="174561"/>
                  </a:lnTo>
                  <a:lnTo>
                    <a:pt x="276691" y="164251"/>
                  </a:lnTo>
                  <a:lnTo>
                    <a:pt x="273927" y="155498"/>
                  </a:lnTo>
                  <a:lnTo>
                    <a:pt x="269611" y="148479"/>
                  </a:lnTo>
                  <a:lnTo>
                    <a:pt x="264218" y="143370"/>
                  </a:lnTo>
                  <a:lnTo>
                    <a:pt x="259895" y="136731"/>
                  </a:lnTo>
                  <a:lnTo>
                    <a:pt x="241625" y="99224"/>
                  </a:lnTo>
                  <a:lnTo>
                    <a:pt x="197193" y="79451"/>
                  </a:lnTo>
                  <a:lnTo>
                    <a:pt x="171877" y="77914"/>
                  </a:lnTo>
                  <a:lnTo>
                    <a:pt x="119318" y="89112"/>
                  </a:lnTo>
                  <a:lnTo>
                    <a:pt x="95269" y="113798"/>
                  </a:lnTo>
                  <a:lnTo>
                    <a:pt x="83383" y="152120"/>
                  </a:lnTo>
                  <a:lnTo>
                    <a:pt x="78933" y="155349"/>
                  </a:lnTo>
                  <a:lnTo>
                    <a:pt x="74104" y="161780"/>
                  </a:lnTo>
                  <a:lnTo>
                    <a:pt x="70158" y="171328"/>
                  </a:lnTo>
                  <a:lnTo>
                    <a:pt x="68359" y="183908"/>
                  </a:lnTo>
                  <a:lnTo>
                    <a:pt x="69988" y="195822"/>
                  </a:lnTo>
                  <a:lnTo>
                    <a:pt x="74469" y="206247"/>
                  </a:lnTo>
                  <a:lnTo>
                    <a:pt x="80419" y="213872"/>
                  </a:lnTo>
                  <a:lnTo>
                    <a:pt x="86456" y="217385"/>
                  </a:lnTo>
                  <a:lnTo>
                    <a:pt x="94940" y="221217"/>
                  </a:lnTo>
                  <a:lnTo>
                    <a:pt x="98583" y="227150"/>
                  </a:lnTo>
                  <a:lnTo>
                    <a:pt x="106139" y="234328"/>
                  </a:lnTo>
                  <a:lnTo>
                    <a:pt x="126360" y="241896"/>
                  </a:lnTo>
                  <a:lnTo>
                    <a:pt x="135624" y="246565"/>
                  </a:lnTo>
                  <a:lnTo>
                    <a:pt x="141257" y="254187"/>
                  </a:lnTo>
                  <a:lnTo>
                    <a:pt x="141937" y="263356"/>
                  </a:lnTo>
                  <a:lnTo>
                    <a:pt x="136342" y="272668"/>
                  </a:lnTo>
                  <a:lnTo>
                    <a:pt x="126143" y="277818"/>
                  </a:lnTo>
                  <a:lnTo>
                    <a:pt x="113909" y="278639"/>
                  </a:lnTo>
                  <a:lnTo>
                    <a:pt x="99639" y="279967"/>
                  </a:lnTo>
                  <a:lnTo>
                    <a:pt x="65705" y="304312"/>
                  </a:lnTo>
                  <a:lnTo>
                    <a:pt x="45841" y="342538"/>
                  </a:lnTo>
                  <a:lnTo>
                    <a:pt x="36719" y="369992"/>
                  </a:lnTo>
                  <a:lnTo>
                    <a:pt x="30480" y="386311"/>
                  </a:lnTo>
                  <a:lnTo>
                    <a:pt x="23399" y="401006"/>
                  </a:lnTo>
                  <a:lnTo>
                    <a:pt x="7374" y="425053"/>
                  </a:lnTo>
                  <a:lnTo>
                    <a:pt x="0" y="443766"/>
                  </a:lnTo>
                  <a:lnTo>
                    <a:pt x="147" y="461579"/>
                  </a:lnTo>
                  <a:lnTo>
                    <a:pt x="14295" y="471741"/>
                  </a:lnTo>
                  <a:lnTo>
                    <a:pt x="32689" y="470725"/>
                  </a:lnTo>
                  <a:lnTo>
                    <a:pt x="45872" y="462051"/>
                  </a:lnTo>
                  <a:lnTo>
                    <a:pt x="54137" y="448338"/>
                  </a:lnTo>
                  <a:lnTo>
                    <a:pt x="60060" y="422419"/>
                  </a:lnTo>
                  <a:lnTo>
                    <a:pt x="64347" y="412244"/>
                  </a:lnTo>
                  <a:lnTo>
                    <a:pt x="73210" y="394169"/>
                  </a:lnTo>
                  <a:lnTo>
                    <a:pt x="77811" y="383107"/>
                  </a:lnTo>
                  <a:lnTo>
                    <a:pt x="82756" y="374038"/>
                  </a:lnTo>
                  <a:lnTo>
                    <a:pt x="88732" y="369711"/>
                  </a:lnTo>
                  <a:lnTo>
                    <a:pt x="96426" y="372871"/>
                  </a:lnTo>
                  <a:lnTo>
                    <a:pt x="101412" y="388049"/>
                  </a:lnTo>
                  <a:lnTo>
                    <a:pt x="101892" y="414434"/>
                  </a:lnTo>
                  <a:lnTo>
                    <a:pt x="99664" y="444193"/>
                  </a:lnTo>
                  <a:lnTo>
                    <a:pt x="96527" y="469493"/>
                  </a:lnTo>
                  <a:lnTo>
                    <a:pt x="94619" y="491412"/>
                  </a:lnTo>
                  <a:lnTo>
                    <a:pt x="94481" y="515208"/>
                  </a:lnTo>
                  <a:lnTo>
                    <a:pt x="96350" y="565848"/>
                  </a:lnTo>
                  <a:lnTo>
                    <a:pt x="97315" y="576239"/>
                  </a:lnTo>
                  <a:lnTo>
                    <a:pt x="98561" y="584476"/>
                  </a:lnTo>
                  <a:lnTo>
                    <a:pt x="98895" y="593926"/>
                  </a:lnTo>
                  <a:lnTo>
                    <a:pt x="97124" y="607961"/>
                  </a:lnTo>
                  <a:lnTo>
                    <a:pt x="96360" y="620437"/>
                  </a:lnTo>
                  <a:lnTo>
                    <a:pt x="99642" y="632493"/>
                  </a:lnTo>
                  <a:lnTo>
                    <a:pt x="108787" y="641588"/>
                  </a:lnTo>
                  <a:lnTo>
                    <a:pt x="125610" y="645185"/>
                  </a:lnTo>
                  <a:lnTo>
                    <a:pt x="142206" y="640803"/>
                  </a:lnTo>
                  <a:lnTo>
                    <a:pt x="150982" y="630299"/>
                  </a:lnTo>
                  <a:lnTo>
                    <a:pt x="154228" y="617629"/>
                  </a:lnTo>
                  <a:lnTo>
                    <a:pt x="154236" y="606755"/>
                  </a:lnTo>
                  <a:lnTo>
                    <a:pt x="153357" y="583240"/>
                  </a:lnTo>
                  <a:lnTo>
                    <a:pt x="155485" y="539589"/>
                  </a:lnTo>
                  <a:lnTo>
                    <a:pt x="155227" y="518718"/>
                  </a:lnTo>
                  <a:lnTo>
                    <a:pt x="157568" y="508100"/>
                  </a:lnTo>
                  <a:lnTo>
                    <a:pt x="164823" y="501494"/>
                  </a:lnTo>
                  <a:lnTo>
                    <a:pt x="174538" y="498541"/>
                  </a:lnTo>
                  <a:lnTo>
                    <a:pt x="184259" y="498881"/>
                  </a:lnTo>
                  <a:lnTo>
                    <a:pt x="209702" y="558550"/>
                  </a:lnTo>
                  <a:lnTo>
                    <a:pt x="211318" y="583245"/>
                  </a:lnTo>
                  <a:lnTo>
                    <a:pt x="209850" y="607390"/>
                  </a:lnTo>
                  <a:lnTo>
                    <a:pt x="209444" y="617297"/>
                  </a:lnTo>
                  <a:lnTo>
                    <a:pt x="212231" y="629845"/>
                  </a:lnTo>
                  <a:lnTo>
                    <a:pt x="220847" y="640613"/>
                  </a:lnTo>
                  <a:lnTo>
                    <a:pt x="237929" y="645185"/>
                  </a:lnTo>
                  <a:lnTo>
                    <a:pt x="255136" y="641351"/>
                  </a:lnTo>
                  <a:lnTo>
                    <a:pt x="263853" y="631812"/>
                  </a:lnTo>
                  <a:lnTo>
                    <a:pt x="266308" y="619510"/>
                  </a:lnTo>
                  <a:lnTo>
                    <a:pt x="264726" y="607390"/>
                  </a:lnTo>
                  <a:lnTo>
                    <a:pt x="263894" y="602915"/>
                  </a:lnTo>
                  <a:lnTo>
                    <a:pt x="263051" y="594780"/>
                  </a:lnTo>
                  <a:lnTo>
                    <a:pt x="262792" y="583628"/>
                  </a:lnTo>
                  <a:lnTo>
                    <a:pt x="263710" y="570102"/>
                  </a:lnTo>
                  <a:lnTo>
                    <a:pt x="268671" y="527996"/>
                  </a:lnTo>
                  <a:lnTo>
                    <a:pt x="271767" y="493174"/>
                  </a:lnTo>
                  <a:lnTo>
                    <a:pt x="271774" y="463173"/>
                  </a:lnTo>
                  <a:lnTo>
                    <a:pt x="267469" y="435533"/>
                  </a:lnTo>
                  <a:lnTo>
                    <a:pt x="265553" y="420562"/>
                  </a:lnTo>
                  <a:lnTo>
                    <a:pt x="265562" y="386972"/>
                  </a:lnTo>
                  <a:lnTo>
                    <a:pt x="263482" y="365416"/>
                  </a:lnTo>
                  <a:lnTo>
                    <a:pt x="264015" y="362000"/>
                  </a:lnTo>
                  <a:lnTo>
                    <a:pt x="268536" y="359308"/>
                  </a:lnTo>
                  <a:lnTo>
                    <a:pt x="273756" y="359994"/>
                  </a:lnTo>
                  <a:lnTo>
                    <a:pt x="285605" y="365099"/>
                  </a:lnTo>
                  <a:lnTo>
                    <a:pt x="290495" y="366483"/>
                  </a:lnTo>
                  <a:lnTo>
                    <a:pt x="299448" y="367702"/>
                  </a:lnTo>
                  <a:lnTo>
                    <a:pt x="303512" y="367588"/>
                  </a:lnTo>
                  <a:lnTo>
                    <a:pt x="307170" y="366852"/>
                  </a:lnTo>
                  <a:lnTo>
                    <a:pt x="336402" y="338627"/>
                  </a:lnTo>
                  <a:lnTo>
                    <a:pt x="344360" y="302896"/>
                  </a:lnTo>
                  <a:lnTo>
                    <a:pt x="346187" y="294663"/>
                  </a:lnTo>
                  <a:lnTo>
                    <a:pt x="347937" y="288391"/>
                  </a:lnTo>
                  <a:lnTo>
                    <a:pt x="351466" y="280198"/>
                  </a:lnTo>
                  <a:lnTo>
                    <a:pt x="353941" y="279358"/>
                  </a:lnTo>
                  <a:lnTo>
                    <a:pt x="355648" y="282990"/>
                  </a:lnTo>
                  <a:lnTo>
                    <a:pt x="356877" y="288213"/>
                  </a:lnTo>
                  <a:lnTo>
                    <a:pt x="358204" y="296279"/>
                  </a:lnTo>
                  <a:lnTo>
                    <a:pt x="360457" y="306047"/>
                  </a:lnTo>
                  <a:lnTo>
                    <a:pt x="365223" y="315592"/>
                  </a:lnTo>
                  <a:lnTo>
                    <a:pt x="374086" y="322986"/>
                  </a:lnTo>
                  <a:lnTo>
                    <a:pt x="389298" y="324683"/>
                  </a:lnTo>
                  <a:lnTo>
                    <a:pt x="402901" y="318982"/>
                  </a:lnTo>
                  <a:lnTo>
                    <a:pt x="414625" y="313410"/>
                  </a:lnTo>
                  <a:lnTo>
                    <a:pt x="424200" y="315493"/>
                  </a:lnTo>
                  <a:lnTo>
                    <a:pt x="429135" y="343032"/>
                  </a:lnTo>
                  <a:lnTo>
                    <a:pt x="418036" y="383077"/>
                  </a:lnTo>
                  <a:lnTo>
                    <a:pt x="402539" y="419457"/>
                  </a:lnTo>
                  <a:lnTo>
                    <a:pt x="394279" y="436003"/>
                  </a:lnTo>
                  <a:lnTo>
                    <a:pt x="387754" y="450825"/>
                  </a:lnTo>
                  <a:lnTo>
                    <a:pt x="384929" y="468477"/>
                  </a:lnTo>
                  <a:lnTo>
                    <a:pt x="389214" y="483652"/>
                  </a:lnTo>
                  <a:lnTo>
                    <a:pt x="404020" y="491045"/>
                  </a:lnTo>
                  <a:lnTo>
                    <a:pt x="421233" y="494086"/>
                  </a:lnTo>
                  <a:lnTo>
                    <a:pt x="431461" y="499497"/>
                  </a:lnTo>
                  <a:lnTo>
                    <a:pt x="436170" y="506822"/>
                  </a:lnTo>
                  <a:lnTo>
                    <a:pt x="436824" y="515607"/>
                  </a:lnTo>
                  <a:lnTo>
                    <a:pt x="436411" y="537485"/>
                  </a:lnTo>
                  <a:lnTo>
                    <a:pt x="438092" y="556397"/>
                  </a:lnTo>
                  <a:lnTo>
                    <a:pt x="439162" y="576927"/>
                  </a:lnTo>
                  <a:lnTo>
                    <a:pt x="436913" y="603656"/>
                  </a:lnTo>
                  <a:lnTo>
                    <a:pt x="435290" y="614688"/>
                  </a:lnTo>
                  <a:lnTo>
                    <a:pt x="436211" y="628440"/>
                  </a:lnTo>
                  <a:lnTo>
                    <a:pt x="444642" y="640182"/>
                  </a:lnTo>
                  <a:lnTo>
                    <a:pt x="465551" y="645185"/>
                  </a:lnTo>
                  <a:lnTo>
                    <a:pt x="481714" y="640619"/>
                  </a:lnTo>
                  <a:lnTo>
                    <a:pt x="489812" y="629378"/>
                  </a:lnTo>
                  <a:lnTo>
                    <a:pt x="492294" y="615343"/>
                  </a:lnTo>
                  <a:lnTo>
                    <a:pt x="491612" y="602398"/>
                  </a:lnTo>
                  <a:lnTo>
                    <a:pt x="491033" y="579230"/>
                  </a:lnTo>
                  <a:lnTo>
                    <a:pt x="493669" y="558766"/>
                  </a:lnTo>
                  <a:lnTo>
                    <a:pt x="496077" y="537413"/>
                  </a:lnTo>
                  <a:lnTo>
                    <a:pt x="494812" y="511581"/>
                  </a:lnTo>
                  <a:lnTo>
                    <a:pt x="493346" y="501814"/>
                  </a:lnTo>
                  <a:lnTo>
                    <a:pt x="493515" y="496801"/>
                  </a:lnTo>
                  <a:lnTo>
                    <a:pt x="496711" y="495307"/>
                  </a:lnTo>
                  <a:lnTo>
                    <a:pt x="510875" y="496749"/>
                  </a:lnTo>
                  <a:lnTo>
                    <a:pt x="518861" y="497144"/>
                  </a:lnTo>
                  <a:lnTo>
                    <a:pt x="526125" y="497239"/>
                  </a:lnTo>
                  <a:lnTo>
                    <a:pt x="530512" y="496988"/>
                  </a:lnTo>
                  <a:lnTo>
                    <a:pt x="539122" y="495312"/>
                  </a:lnTo>
                  <a:lnTo>
                    <a:pt x="544533" y="494487"/>
                  </a:lnTo>
                  <a:lnTo>
                    <a:pt x="542856" y="507466"/>
                  </a:lnTo>
                  <a:lnTo>
                    <a:pt x="542706" y="522941"/>
                  </a:lnTo>
                  <a:lnTo>
                    <a:pt x="545039" y="539741"/>
                  </a:lnTo>
                  <a:lnTo>
                    <a:pt x="547741" y="562578"/>
                  </a:lnTo>
                  <a:lnTo>
                    <a:pt x="548698" y="596163"/>
                  </a:lnTo>
                  <a:lnTo>
                    <a:pt x="547513" y="608455"/>
                  </a:lnTo>
                  <a:lnTo>
                    <a:pt x="547112" y="623874"/>
                  </a:lnTo>
                  <a:lnTo>
                    <a:pt x="551800" y="637693"/>
                  </a:lnTo>
                  <a:lnTo>
                    <a:pt x="565881" y="645185"/>
                  </a:lnTo>
                  <a:lnTo>
                    <a:pt x="586068" y="642722"/>
                  </a:lnTo>
                  <a:lnTo>
                    <a:pt x="595177" y="631878"/>
                  </a:lnTo>
                  <a:lnTo>
                    <a:pt x="597357" y="618581"/>
                  </a:lnTo>
                  <a:lnTo>
                    <a:pt x="596755" y="608761"/>
                  </a:lnTo>
                  <a:lnTo>
                    <a:pt x="596883" y="588938"/>
                  </a:lnTo>
                  <a:lnTo>
                    <a:pt x="599513" y="572842"/>
                  </a:lnTo>
                  <a:lnTo>
                    <a:pt x="600468" y="550207"/>
                  </a:lnTo>
                  <a:lnTo>
                    <a:pt x="595574" y="510768"/>
                  </a:lnTo>
                  <a:lnTo>
                    <a:pt x="595932" y="499110"/>
                  </a:lnTo>
                  <a:lnTo>
                    <a:pt x="601822" y="493959"/>
                  </a:lnTo>
                  <a:lnTo>
                    <a:pt x="611894" y="492391"/>
                  </a:lnTo>
                  <a:lnTo>
                    <a:pt x="624797" y="491477"/>
                  </a:lnTo>
                  <a:lnTo>
                    <a:pt x="638533" y="485978"/>
                  </a:lnTo>
                  <a:lnTo>
                    <a:pt x="642943" y="474695"/>
                  </a:lnTo>
                  <a:lnTo>
                    <a:pt x="639950" y="458814"/>
                  </a:lnTo>
                  <a:lnTo>
                    <a:pt x="631477" y="439521"/>
                  </a:lnTo>
                  <a:lnTo>
                    <a:pt x="628503" y="431837"/>
                  </a:lnTo>
                  <a:lnTo>
                    <a:pt x="620765" y="406606"/>
                  </a:lnTo>
                  <a:lnTo>
                    <a:pt x="615005" y="390321"/>
                  </a:lnTo>
                  <a:lnTo>
                    <a:pt x="605388" y="365266"/>
                  </a:lnTo>
                  <a:lnTo>
                    <a:pt x="598504" y="344338"/>
                  </a:lnTo>
                  <a:lnTo>
                    <a:pt x="596474" y="328938"/>
                  </a:lnTo>
                  <a:lnTo>
                    <a:pt x="601416" y="320471"/>
                  </a:lnTo>
                  <a:lnTo>
                    <a:pt x="612084" y="320306"/>
                  </a:lnTo>
                  <a:lnTo>
                    <a:pt x="623463" y="328026"/>
                  </a:lnTo>
                  <a:lnTo>
                    <a:pt x="634138" y="341325"/>
                  </a:lnTo>
                  <a:lnTo>
                    <a:pt x="642691" y="357898"/>
                  </a:lnTo>
                  <a:lnTo>
                    <a:pt x="648031" y="370144"/>
                  </a:lnTo>
                  <a:lnTo>
                    <a:pt x="659584" y="395069"/>
                  </a:lnTo>
                  <a:lnTo>
                    <a:pt x="663189" y="404050"/>
                  </a:lnTo>
                  <a:lnTo>
                    <a:pt x="677038" y="423192"/>
                  </a:lnTo>
                  <a:lnTo>
                    <a:pt x="694256" y="424675"/>
                  </a:lnTo>
                  <a:lnTo>
                    <a:pt x="707298" y="413765"/>
                  </a:lnTo>
                  <a:lnTo>
                    <a:pt x="708617" y="395731"/>
                  </a:lnTo>
                  <a:lnTo>
                    <a:pt x="703219" y="383673"/>
                  </a:lnTo>
                  <a:lnTo>
                    <a:pt x="694747" y="366417"/>
                  </a:lnTo>
                  <a:lnTo>
                    <a:pt x="685948" y="347479"/>
                  </a:lnTo>
                  <a:lnTo>
                    <a:pt x="669122" y="305980"/>
                  </a:lnTo>
                  <a:lnTo>
                    <a:pt x="625829" y="255891"/>
                  </a:lnTo>
                  <a:lnTo>
                    <a:pt x="571520" y="235364"/>
                  </a:lnTo>
                  <a:lnTo>
                    <a:pt x="558336" y="229914"/>
                  </a:lnTo>
                  <a:lnTo>
                    <a:pt x="552313" y="221654"/>
                  </a:lnTo>
                  <a:lnTo>
                    <a:pt x="549651" y="207086"/>
                  </a:lnTo>
                  <a:lnTo>
                    <a:pt x="553184" y="184600"/>
                  </a:lnTo>
                  <a:lnTo>
                    <a:pt x="566316" y="173740"/>
                  </a:lnTo>
                  <a:lnTo>
                    <a:pt x="582787" y="175051"/>
                  </a:lnTo>
                  <a:lnTo>
                    <a:pt x="596336" y="189077"/>
                  </a:lnTo>
                  <a:lnTo>
                    <a:pt x="598259" y="196492"/>
                  </a:lnTo>
                  <a:lnTo>
                    <a:pt x="599489" y="204819"/>
                  </a:lnTo>
                  <a:lnTo>
                    <a:pt x="602876" y="212869"/>
                  </a:lnTo>
                  <a:lnTo>
                    <a:pt x="611271" y="219455"/>
                  </a:lnTo>
                  <a:lnTo>
                    <a:pt x="625078" y="222065"/>
                  </a:lnTo>
                  <a:lnTo>
                    <a:pt x="635246" y="216053"/>
                  </a:lnTo>
                  <a:lnTo>
                    <a:pt x="642989" y="202805"/>
                  </a:lnTo>
                  <a:lnTo>
                    <a:pt x="649524" y="183705"/>
                  </a:lnTo>
                  <a:lnTo>
                    <a:pt x="649781" y="170317"/>
                  </a:lnTo>
                  <a:lnTo>
                    <a:pt x="646555" y="159822"/>
                  </a:lnTo>
                  <a:lnTo>
                    <a:pt x="642848" y="149090"/>
                  </a:lnTo>
                  <a:lnTo>
                    <a:pt x="641662" y="134988"/>
                  </a:lnTo>
                  <a:lnTo>
                    <a:pt x="639274" y="96395"/>
                  </a:lnTo>
                  <a:lnTo>
                    <a:pt x="625729" y="52955"/>
                  </a:lnTo>
                  <a:lnTo>
                    <a:pt x="597741" y="16816"/>
                  </a:lnTo>
                  <a:lnTo>
                    <a:pt x="552026" y="126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988547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4">
            <a:extLst>
              <a:ext uri="{FF2B5EF4-FFF2-40B4-BE49-F238E27FC236}">
                <a16:creationId xmlns:a16="http://schemas.microsoft.com/office/drawing/2014/main" id="{927001C9-7862-33CE-F2AA-9C0A2DC8ED09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294468" y="7489866"/>
            <a:ext cx="751205" cy="147476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pc="50" dirty="0"/>
              <a:t>FDDS</a:t>
            </a:r>
            <a:r>
              <a:rPr spc="190" dirty="0"/>
              <a:t> </a:t>
            </a:r>
            <a:r>
              <a:rPr dirty="0"/>
              <a:t>|</a:t>
            </a:r>
            <a:r>
              <a:rPr spc="190" dirty="0"/>
              <a:t> </a:t>
            </a:r>
            <a:r>
              <a:rPr b="1" spc="65" dirty="0">
                <a:solidFill>
                  <a:srgbClr val="FFF5EB"/>
                </a:solidFill>
                <a:latin typeface="Arial"/>
                <a:cs typeface="Arial"/>
              </a:rPr>
              <a:t>2025 </a:t>
            </a:r>
          </a:p>
        </p:txBody>
      </p:sp>
      <p:sp>
        <p:nvSpPr>
          <p:cNvPr id="8" name="object 3">
            <a:extLst>
              <a:ext uri="{FF2B5EF4-FFF2-40B4-BE49-F238E27FC236}">
                <a16:creationId xmlns:a16="http://schemas.microsoft.com/office/drawing/2014/main" id="{5B1E9FBF-7E28-C2A1-0435-4614560F5393}"/>
              </a:ext>
            </a:extLst>
          </p:cNvPr>
          <p:cNvSpPr/>
          <p:nvPr/>
        </p:nvSpPr>
        <p:spPr>
          <a:xfrm>
            <a:off x="1295400" y="3352800"/>
            <a:ext cx="9944734" cy="1752600"/>
          </a:xfrm>
          <a:custGeom>
            <a:avLst/>
            <a:gdLst/>
            <a:ahLst/>
            <a:cxnLst/>
            <a:rect l="l" t="t" r="r" b="b"/>
            <a:pathLst>
              <a:path w="6934834" h="1317625">
                <a:moveTo>
                  <a:pt x="6934301" y="0"/>
                </a:moveTo>
                <a:lnTo>
                  <a:pt x="0" y="0"/>
                </a:lnTo>
                <a:lnTo>
                  <a:pt x="0" y="1317091"/>
                </a:lnTo>
                <a:lnTo>
                  <a:pt x="6934301" y="1317091"/>
                </a:lnTo>
                <a:lnTo>
                  <a:pt x="6934301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D2A6A27C-5444-F022-B10A-354867154DE4}"/>
              </a:ext>
            </a:extLst>
          </p:cNvPr>
          <p:cNvSpPr txBox="1"/>
          <p:nvPr/>
        </p:nvSpPr>
        <p:spPr>
          <a:xfrm>
            <a:off x="1828800" y="3200400"/>
            <a:ext cx="13792200" cy="1404552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ts val="12970"/>
              </a:lnSpc>
            </a:pPr>
            <a:r>
              <a:rPr lang="pl-PL" sz="4800" spc="114" dirty="0" smtClean="0">
                <a:solidFill>
                  <a:srgbClr val="FFF5EB"/>
                </a:solidFill>
                <a:latin typeface="Lato"/>
                <a:cs typeface="AlternateGotNo3D"/>
              </a:rPr>
              <a:t>Kto jest szczególnie narażony? </a:t>
            </a:r>
            <a:endParaRPr lang="pl-PL" sz="4800" spc="-10" dirty="0">
              <a:solidFill>
                <a:srgbClr val="FFF5EB"/>
              </a:solidFill>
              <a:latin typeface="Lato"/>
              <a:cs typeface="AlternateGotNo3D"/>
            </a:endParaRPr>
          </a:p>
        </p:txBody>
      </p:sp>
    </p:spTree>
    <p:extLst>
      <p:ext uri="{BB962C8B-B14F-4D97-AF65-F5344CB8AC3E}">
        <p14:creationId xmlns:p14="http://schemas.microsoft.com/office/powerpoint/2010/main" val="1917932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057400" y="5198096"/>
            <a:ext cx="6781800" cy="1317625"/>
          </a:xfrm>
          <a:custGeom>
            <a:avLst/>
            <a:gdLst/>
            <a:ahLst/>
            <a:cxnLst/>
            <a:rect l="l" t="t" r="r" b="b"/>
            <a:pathLst>
              <a:path w="5327650" h="1317625">
                <a:moveTo>
                  <a:pt x="5327180" y="0"/>
                </a:moveTo>
                <a:lnTo>
                  <a:pt x="0" y="0"/>
                </a:lnTo>
                <a:lnTo>
                  <a:pt x="0" y="1317091"/>
                </a:lnTo>
                <a:lnTo>
                  <a:pt x="5327180" y="1317091"/>
                </a:lnTo>
                <a:lnTo>
                  <a:pt x="5327180" y="0"/>
                </a:lnTo>
                <a:close/>
              </a:path>
            </a:pathLst>
          </a:custGeom>
          <a:solidFill>
            <a:srgbClr val="E73E4B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5673" y="762000"/>
            <a:ext cx="1676400" cy="3153215"/>
          </a:xfrm>
          <a:prstGeom prst="rect">
            <a:avLst/>
          </a:prstGeom>
        </p:spPr>
      </p:pic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pc="50" dirty="0"/>
              <a:t>FDDS</a:t>
            </a:r>
            <a:r>
              <a:rPr spc="190" dirty="0"/>
              <a:t> </a:t>
            </a:r>
            <a:r>
              <a:rPr dirty="0"/>
              <a:t>|</a:t>
            </a:r>
            <a:r>
              <a:rPr spc="190" dirty="0"/>
              <a:t> </a:t>
            </a:r>
            <a:r>
              <a:rPr b="1" spc="65" dirty="0">
                <a:solidFill>
                  <a:srgbClr val="E73E4B"/>
                </a:solidFill>
                <a:latin typeface="Arial"/>
                <a:cs typeface="Arial"/>
              </a:rPr>
              <a:t>2025 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fld id="{81D60167-4931-47E6-BA6A-407CBD079E47}" type="slidenum">
              <a:rPr spc="-25" dirty="0"/>
              <a:t>5</a:t>
            </a:fld>
            <a:r>
              <a:rPr dirty="0"/>
              <a:t> </a:t>
            </a:r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C1A4FE7F-7F48-0908-1B31-F49CEF818B4E}"/>
              </a:ext>
            </a:extLst>
          </p:cNvPr>
          <p:cNvSpPr txBox="1"/>
          <p:nvPr/>
        </p:nvSpPr>
        <p:spPr>
          <a:xfrm>
            <a:off x="2209800" y="2703694"/>
            <a:ext cx="11506200" cy="370742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/>
            <a:r>
              <a:rPr lang="pl-PL" sz="8000" dirty="0">
                <a:solidFill>
                  <a:schemeClr val="tx1"/>
                </a:solidFill>
                <a:latin typeface="Lato"/>
                <a:cs typeface="AlternateGotNo3D"/>
              </a:rPr>
              <a:t>   </a:t>
            </a:r>
            <a:r>
              <a:rPr lang="pl-PL" sz="8000" dirty="0" smtClean="0">
                <a:solidFill>
                  <a:schemeClr val="tx1"/>
                </a:solidFill>
                <a:latin typeface="Lato"/>
                <a:cs typeface="AlternateGotNo3D"/>
              </a:rPr>
              <a:t>Jak skutecznie przeciwdziałać przemocy rówieśniczej ?</a:t>
            </a:r>
            <a:endParaRPr lang="pl-PL" sz="8000" dirty="0">
              <a:solidFill>
                <a:schemeClr val="tx1"/>
              </a:solidFill>
              <a:latin typeface="Lato"/>
              <a:cs typeface="AlternateGotNo3D"/>
            </a:endParaRPr>
          </a:p>
        </p:txBody>
      </p:sp>
    </p:spTree>
    <p:extLst>
      <p:ext uri="{BB962C8B-B14F-4D97-AF65-F5344CB8AC3E}">
        <p14:creationId xmlns:p14="http://schemas.microsoft.com/office/powerpoint/2010/main" val="31248493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24">
            <a:extLst>
              <a:ext uri="{FF2B5EF4-FFF2-40B4-BE49-F238E27FC236}">
                <a16:creationId xmlns:a16="http://schemas.microsoft.com/office/drawing/2014/main" id="{E40CD14F-C8D1-0EA5-EBBE-28AAA0C6FD8E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294468" y="7822910"/>
            <a:ext cx="751205" cy="123111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pc="50" dirty="0"/>
              <a:t>FDDS</a:t>
            </a:r>
            <a:r>
              <a:rPr spc="190" dirty="0"/>
              <a:t> </a:t>
            </a:r>
            <a:r>
              <a:rPr dirty="0"/>
              <a:t>|</a:t>
            </a:r>
            <a:r>
              <a:rPr spc="190" dirty="0"/>
              <a:t> </a:t>
            </a:r>
            <a:r>
              <a:rPr b="1" spc="65" dirty="0">
                <a:solidFill>
                  <a:srgbClr val="E73E4B"/>
                </a:solidFill>
                <a:latin typeface="Arial"/>
                <a:cs typeface="Arial"/>
              </a:rPr>
              <a:t>2025 </a:t>
            </a:r>
          </a:p>
        </p:txBody>
      </p:sp>
      <p:sp>
        <p:nvSpPr>
          <p:cNvPr id="4" name="object 8">
            <a:extLst>
              <a:ext uri="{FF2B5EF4-FFF2-40B4-BE49-F238E27FC236}">
                <a16:creationId xmlns:a16="http://schemas.microsoft.com/office/drawing/2014/main" id="{03D01E25-E3BE-711C-D943-0863FC1A7B01}"/>
              </a:ext>
            </a:extLst>
          </p:cNvPr>
          <p:cNvSpPr txBox="1">
            <a:spLocks noGrp="1"/>
          </p:cNvSpPr>
          <p:nvPr>
            <p:ph type="sldNum" sz="quarter" idx="7"/>
          </p:nvPr>
        </p:nvSpPr>
        <p:spPr>
          <a:xfrm>
            <a:off x="13947984" y="7836067"/>
            <a:ext cx="195580" cy="123111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fld id="{81D60167-4931-47E6-BA6A-407CBD079E47}" type="slidenum">
              <a:rPr spc="-25" dirty="0"/>
              <a:t>6</a:t>
            </a:fld>
            <a:r>
              <a:rPr dirty="0"/>
              <a:t> </a:t>
            </a:r>
          </a:p>
        </p:txBody>
      </p:sp>
      <p:sp>
        <p:nvSpPr>
          <p:cNvPr id="7" name="object 18">
            <a:extLst>
              <a:ext uri="{FF2B5EF4-FFF2-40B4-BE49-F238E27FC236}">
                <a16:creationId xmlns:a16="http://schemas.microsoft.com/office/drawing/2014/main" id="{0E22F6AB-A5C4-60C8-917E-04DE8758E50A}"/>
              </a:ext>
            </a:extLst>
          </p:cNvPr>
          <p:cNvSpPr/>
          <p:nvPr/>
        </p:nvSpPr>
        <p:spPr>
          <a:xfrm>
            <a:off x="1676400" y="2590800"/>
            <a:ext cx="8174355" cy="819785"/>
          </a:xfrm>
          <a:custGeom>
            <a:avLst/>
            <a:gdLst/>
            <a:ahLst/>
            <a:cxnLst/>
            <a:rect l="l" t="t" r="r" b="b"/>
            <a:pathLst>
              <a:path w="8174355" h="819785">
                <a:moveTo>
                  <a:pt x="8174164" y="0"/>
                </a:moveTo>
                <a:lnTo>
                  <a:pt x="0" y="0"/>
                </a:lnTo>
                <a:lnTo>
                  <a:pt x="0" y="819619"/>
                </a:lnTo>
                <a:lnTo>
                  <a:pt x="8174164" y="819619"/>
                </a:lnTo>
                <a:lnTo>
                  <a:pt x="8174164" y="0"/>
                </a:lnTo>
                <a:close/>
              </a:path>
            </a:pathLst>
          </a:custGeom>
          <a:solidFill>
            <a:srgbClr val="E73E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18">
            <a:extLst>
              <a:ext uri="{FF2B5EF4-FFF2-40B4-BE49-F238E27FC236}">
                <a16:creationId xmlns:a16="http://schemas.microsoft.com/office/drawing/2014/main" id="{0E22F6AB-A5C4-60C8-917E-04DE8758E50A}"/>
              </a:ext>
            </a:extLst>
          </p:cNvPr>
          <p:cNvSpPr/>
          <p:nvPr/>
        </p:nvSpPr>
        <p:spPr>
          <a:xfrm>
            <a:off x="1676400" y="4386266"/>
            <a:ext cx="8174355" cy="819785"/>
          </a:xfrm>
          <a:custGeom>
            <a:avLst/>
            <a:gdLst/>
            <a:ahLst/>
            <a:cxnLst/>
            <a:rect l="l" t="t" r="r" b="b"/>
            <a:pathLst>
              <a:path w="8174355" h="819785">
                <a:moveTo>
                  <a:pt x="8174164" y="0"/>
                </a:moveTo>
                <a:lnTo>
                  <a:pt x="0" y="0"/>
                </a:lnTo>
                <a:lnTo>
                  <a:pt x="0" y="819619"/>
                </a:lnTo>
                <a:lnTo>
                  <a:pt x="8174164" y="819619"/>
                </a:lnTo>
                <a:lnTo>
                  <a:pt x="8174164" y="0"/>
                </a:lnTo>
                <a:close/>
              </a:path>
            </a:pathLst>
          </a:custGeom>
          <a:solidFill>
            <a:srgbClr val="E73E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8">
            <a:extLst>
              <a:ext uri="{FF2B5EF4-FFF2-40B4-BE49-F238E27FC236}">
                <a16:creationId xmlns:a16="http://schemas.microsoft.com/office/drawing/2014/main" id="{F640F731-524D-A611-1FEA-A583BDB5804D}"/>
              </a:ext>
            </a:extLst>
          </p:cNvPr>
          <p:cNvSpPr txBox="1">
            <a:spLocks/>
          </p:cNvSpPr>
          <p:nvPr/>
        </p:nvSpPr>
        <p:spPr>
          <a:xfrm>
            <a:off x="1676400" y="2438400"/>
            <a:ext cx="12115800" cy="3743332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spcBef>
                <a:spcPts val="90"/>
              </a:spcBef>
            </a:pPr>
            <a:r>
              <a:rPr lang="pl-PL" sz="6000" dirty="0" smtClean="0">
                <a:solidFill>
                  <a:schemeClr val="tx1"/>
                </a:solidFill>
                <a:latin typeface="Lato"/>
                <a:cs typeface="AlternateGotNo3D"/>
              </a:rPr>
              <a:t>Integracja</a:t>
            </a:r>
          </a:p>
          <a:p>
            <a:pPr marL="12700" algn="l">
              <a:spcBef>
                <a:spcPts val="90"/>
              </a:spcBef>
            </a:pPr>
            <a:r>
              <a:rPr lang="pl-PL" sz="6000" dirty="0" smtClean="0">
                <a:solidFill>
                  <a:schemeClr val="tx1"/>
                </a:solidFill>
                <a:latin typeface="Lato"/>
                <a:cs typeface="AlternateGotNo3D"/>
              </a:rPr>
              <a:t>Strategie alternatyw</a:t>
            </a:r>
          </a:p>
          <a:p>
            <a:pPr marL="12700" algn="l">
              <a:spcBef>
                <a:spcPts val="90"/>
              </a:spcBef>
            </a:pPr>
            <a:r>
              <a:rPr lang="pl-PL" sz="6000" dirty="0" smtClean="0">
                <a:solidFill>
                  <a:schemeClr val="tx1"/>
                </a:solidFill>
                <a:latin typeface="Lato"/>
                <a:cs typeface="AlternateGotNo3D"/>
              </a:rPr>
              <a:t>Wiedza i reagowanie</a:t>
            </a:r>
          </a:p>
          <a:p>
            <a:pPr marL="12700" algn="l">
              <a:spcBef>
                <a:spcPts val="90"/>
              </a:spcBef>
            </a:pPr>
            <a:r>
              <a:rPr lang="pl-PL" sz="6000" dirty="0" smtClean="0">
                <a:solidFill>
                  <a:schemeClr val="tx1"/>
                </a:solidFill>
                <a:latin typeface="Lato"/>
                <a:cs typeface="AlternateGotNo3D"/>
              </a:rPr>
              <a:t>Empatia i kompetencje społeczne</a:t>
            </a:r>
          </a:p>
        </p:txBody>
      </p:sp>
    </p:spTree>
    <p:extLst>
      <p:ext uri="{BB962C8B-B14F-4D97-AF65-F5344CB8AC3E}">
        <p14:creationId xmlns:p14="http://schemas.microsoft.com/office/powerpoint/2010/main" val="41466843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374146" y="1379702"/>
            <a:ext cx="5755640" cy="819785"/>
          </a:xfrm>
          <a:custGeom>
            <a:avLst/>
            <a:gdLst/>
            <a:ahLst/>
            <a:cxnLst/>
            <a:rect l="l" t="t" r="r" b="b"/>
            <a:pathLst>
              <a:path w="5755640" h="819785">
                <a:moveTo>
                  <a:pt x="5755640" y="0"/>
                </a:moveTo>
                <a:lnTo>
                  <a:pt x="0" y="0"/>
                </a:lnTo>
                <a:lnTo>
                  <a:pt x="0" y="819619"/>
                </a:lnTo>
                <a:lnTo>
                  <a:pt x="5755640" y="819619"/>
                </a:lnTo>
                <a:lnTo>
                  <a:pt x="5755640" y="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/>
          </a:p>
        </p:txBody>
      </p:sp>
      <p:sp>
        <p:nvSpPr>
          <p:cNvPr id="4" name="object 4"/>
          <p:cNvSpPr txBox="1"/>
          <p:nvPr/>
        </p:nvSpPr>
        <p:spPr>
          <a:xfrm>
            <a:off x="294468" y="2932671"/>
            <a:ext cx="5039532" cy="1295327"/>
          </a:xfrm>
          <a:prstGeom prst="rect">
            <a:avLst/>
          </a:prstGeom>
          <a:ln w="50190">
            <a:solidFill>
              <a:srgbClr val="000000"/>
            </a:solidFill>
          </a:ln>
        </p:spPr>
        <p:txBody>
          <a:bodyPr vert="horz" wrap="square" lIns="72000" tIns="108000" rIns="72000" bIns="108000" rtlCol="0">
            <a:spAutoFit/>
          </a:bodyPr>
          <a:lstStyle/>
          <a:p>
            <a:pPr marL="112395" marR="77470" indent="356870" algn="ctr">
              <a:lnSpc>
                <a:spcPts val="2800"/>
              </a:lnSpc>
              <a:spcBef>
                <a:spcPts val="530"/>
              </a:spcBef>
            </a:pPr>
            <a:r>
              <a:rPr lang="pl-PL" sz="2400" dirty="0">
                <a:latin typeface="Lato"/>
              </a:rPr>
              <a:t>Od czego zależą moje relacje? Wprowadzenie do programu Rówieśnicy </a:t>
            </a:r>
            <a:endParaRPr sz="2400" dirty="0">
              <a:latin typeface="Lato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1518602" y="4495533"/>
            <a:ext cx="2431415" cy="936255"/>
          </a:xfrm>
          <a:prstGeom prst="rect">
            <a:avLst/>
          </a:prstGeom>
          <a:ln w="50190">
            <a:solidFill>
              <a:srgbClr val="000000"/>
            </a:solidFill>
          </a:ln>
        </p:spPr>
        <p:txBody>
          <a:bodyPr vert="horz" wrap="square" lIns="72000" tIns="108000" rIns="72000" bIns="108000" rtlCol="0">
            <a:spAutoFit/>
          </a:bodyPr>
          <a:lstStyle/>
          <a:p>
            <a:pPr marL="128905" marR="80010" indent="161925" algn="ctr">
              <a:lnSpc>
                <a:spcPts val="2800"/>
              </a:lnSpc>
              <a:spcBef>
                <a:spcPts val="530"/>
              </a:spcBef>
            </a:pPr>
            <a:r>
              <a:rPr lang="pl-PL" sz="2400" dirty="0">
                <a:latin typeface="Lato"/>
              </a:rPr>
              <a:t>Dlaczego krzywdzimy?</a:t>
            </a:r>
            <a:endParaRPr sz="2400" dirty="0">
              <a:latin typeface="Lato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36284" y="6037883"/>
            <a:ext cx="3733800" cy="1295327"/>
          </a:xfrm>
          <a:prstGeom prst="rect">
            <a:avLst/>
          </a:prstGeom>
          <a:ln w="50190">
            <a:solidFill>
              <a:srgbClr val="000000"/>
            </a:solidFill>
          </a:ln>
        </p:spPr>
        <p:txBody>
          <a:bodyPr vert="horz" wrap="square" lIns="72000" tIns="108000" rIns="72000" bIns="108000" rtlCol="0">
            <a:spAutoFit/>
          </a:bodyPr>
          <a:lstStyle/>
          <a:p>
            <a:pPr marL="1438910" marR="107950" indent="-1316355" algn="l">
              <a:lnSpc>
                <a:spcPts val="2800"/>
              </a:lnSpc>
              <a:spcBef>
                <a:spcPts val="530"/>
              </a:spcBef>
            </a:pPr>
            <a:r>
              <a:rPr lang="pl-PL" sz="2400" dirty="0" smtClean="0">
                <a:latin typeface="Lato"/>
              </a:rPr>
              <a:t>Jak przetrwać konflikt i nie stracić relacji </a:t>
            </a:r>
            <a:endParaRPr sz="2400" spc="50" dirty="0">
              <a:latin typeface="Lato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4644683" y="5913040"/>
            <a:ext cx="3087649" cy="1258976"/>
          </a:xfrm>
          <a:prstGeom prst="rect">
            <a:avLst/>
          </a:prstGeom>
          <a:ln w="50190">
            <a:solidFill>
              <a:srgbClr val="000000"/>
            </a:solidFill>
          </a:ln>
        </p:spPr>
        <p:txBody>
          <a:bodyPr vert="horz" wrap="square" lIns="72000" tIns="108000" rIns="72000" bIns="72000" rtlCol="0">
            <a:spAutoFit/>
          </a:bodyPr>
          <a:lstStyle/>
          <a:p>
            <a:pPr marL="652145" marR="85725" indent="-556260">
              <a:lnSpc>
                <a:spcPts val="2800"/>
              </a:lnSpc>
              <a:spcBef>
                <a:spcPts val="530"/>
              </a:spcBef>
            </a:pPr>
            <a:r>
              <a:rPr lang="pl-PL" sz="2400" dirty="0">
                <a:latin typeface="Lato"/>
              </a:rPr>
              <a:t>Prywatność online - po co o nią dbać?  </a:t>
            </a:r>
            <a:endParaRPr sz="2400" spc="-20" dirty="0">
              <a:latin typeface="Lato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006932" y="5944095"/>
            <a:ext cx="3018903" cy="1295327"/>
          </a:xfrm>
          <a:prstGeom prst="rect">
            <a:avLst/>
          </a:prstGeom>
          <a:ln w="50190">
            <a:solidFill>
              <a:srgbClr val="000000"/>
            </a:solidFill>
          </a:ln>
        </p:spPr>
        <p:txBody>
          <a:bodyPr vert="horz" wrap="square" lIns="72000" tIns="108000" rIns="72000" bIns="108000" rtlCol="0">
            <a:spAutoFit/>
          </a:bodyPr>
          <a:lstStyle/>
          <a:p>
            <a:pPr marL="362585" marR="61594" indent="-264160">
              <a:lnSpc>
                <a:spcPts val="2800"/>
              </a:lnSpc>
              <a:spcBef>
                <a:spcPts val="530"/>
              </a:spcBef>
            </a:pPr>
            <a:r>
              <a:rPr lang="pl-PL" sz="2400" dirty="0">
                <a:latin typeface="Lato"/>
              </a:rPr>
              <a:t>Jak korzystać z sieci, żeby się rozwijać?   </a:t>
            </a:r>
            <a:r>
              <a:rPr lang="pl-PL" sz="1800" dirty="0">
                <a:latin typeface="Lato"/>
              </a:rPr>
              <a:t> </a:t>
            </a:r>
            <a:endParaRPr sz="2500" dirty="0">
              <a:latin typeface="Lato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460380" y="4478144"/>
            <a:ext cx="4550061" cy="1295327"/>
          </a:xfrm>
          <a:prstGeom prst="rect">
            <a:avLst/>
          </a:prstGeom>
          <a:ln w="50190">
            <a:solidFill>
              <a:srgbClr val="000000"/>
            </a:solidFill>
          </a:ln>
        </p:spPr>
        <p:txBody>
          <a:bodyPr vert="horz" wrap="square" lIns="72000" tIns="108000" rIns="72000" bIns="108000" rtlCol="0">
            <a:spAutoFit/>
          </a:bodyPr>
          <a:lstStyle/>
          <a:p>
            <a:pPr marL="893444" marR="94615" indent="-779780" algn="ctr">
              <a:lnSpc>
                <a:spcPts val="2800"/>
              </a:lnSpc>
              <a:spcBef>
                <a:spcPts val="530"/>
              </a:spcBef>
            </a:pPr>
            <a:r>
              <a:rPr lang="pl-PL" sz="2400" dirty="0">
                <a:latin typeface="Lato"/>
              </a:rPr>
              <a:t>Przemoc boli - jak pomóc</a:t>
            </a:r>
            <a:br>
              <a:rPr lang="pl-PL" sz="2400" dirty="0">
                <a:latin typeface="Lato"/>
              </a:rPr>
            </a:br>
            <a:r>
              <a:rPr lang="pl-PL" sz="2400" dirty="0">
                <a:latin typeface="Lato"/>
              </a:rPr>
              <a:t>komuś kto jej doświadcza?</a:t>
            </a:r>
            <a:endParaRPr sz="2400" spc="50" dirty="0">
              <a:latin typeface="Lato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9448800" y="4495533"/>
            <a:ext cx="4343399" cy="1295327"/>
          </a:xfrm>
          <a:prstGeom prst="rect">
            <a:avLst/>
          </a:prstGeom>
          <a:ln w="50190">
            <a:solidFill>
              <a:srgbClr val="000000"/>
            </a:solidFill>
          </a:ln>
        </p:spPr>
        <p:txBody>
          <a:bodyPr vert="horz" wrap="square" lIns="72000" tIns="108000" rIns="72000" bIns="108000" rtlCol="0">
            <a:spAutoFit/>
          </a:bodyPr>
          <a:lstStyle/>
          <a:p>
            <a:pPr marL="126364" marR="95250" indent="17145">
              <a:lnSpc>
                <a:spcPts val="2800"/>
              </a:lnSpc>
              <a:spcBef>
                <a:spcPts val="530"/>
              </a:spcBef>
            </a:pPr>
            <a:r>
              <a:rPr lang="pl-PL" sz="2400" dirty="0">
                <a:latin typeface="Lato"/>
              </a:rPr>
              <a:t>Czy będąc świadkiem przemocy rówieśniczej mogę coś zmienić? </a:t>
            </a:r>
            <a:endParaRPr sz="2400" spc="30" dirty="0">
              <a:latin typeface="Lato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5736494" y="2897670"/>
            <a:ext cx="3521710" cy="1295327"/>
          </a:xfrm>
          <a:prstGeom prst="rect">
            <a:avLst/>
          </a:prstGeom>
          <a:ln w="50190">
            <a:solidFill>
              <a:srgbClr val="000000"/>
            </a:solidFill>
          </a:ln>
        </p:spPr>
        <p:txBody>
          <a:bodyPr vert="horz" wrap="square" lIns="72000" tIns="108000" rIns="72000" bIns="108000" rtlCol="0">
            <a:spAutoFit/>
          </a:bodyPr>
          <a:lstStyle/>
          <a:p>
            <a:pPr marL="27305" algn="ctr">
              <a:lnSpc>
                <a:spcPts val="2800"/>
              </a:lnSpc>
              <a:spcBef>
                <a:spcPts val="530"/>
              </a:spcBef>
            </a:pPr>
            <a:r>
              <a:rPr lang="pl-PL" sz="2400" dirty="0">
                <a:latin typeface="Lato"/>
              </a:rPr>
              <a:t>Cyberprzemoc - co warto </a:t>
            </a:r>
            <a:br>
              <a:rPr lang="pl-PL" sz="2400" dirty="0">
                <a:latin typeface="Lato"/>
              </a:rPr>
            </a:br>
            <a:r>
              <a:rPr lang="pl-PL" sz="2400" dirty="0">
                <a:latin typeface="Lato"/>
              </a:rPr>
              <a:t>o niej wiedzieć?</a:t>
            </a:r>
            <a:endParaRPr sz="2400" dirty="0">
              <a:latin typeface="Lato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730434" y="2932671"/>
            <a:ext cx="4061765" cy="1295327"/>
          </a:xfrm>
          <a:prstGeom prst="rect">
            <a:avLst/>
          </a:prstGeom>
          <a:ln w="50190">
            <a:solidFill>
              <a:srgbClr val="000000"/>
            </a:solidFill>
          </a:ln>
        </p:spPr>
        <p:txBody>
          <a:bodyPr vert="horz" wrap="square" lIns="72000" tIns="108000" rIns="72000" bIns="108000" rtlCol="0">
            <a:spAutoFit/>
          </a:bodyPr>
          <a:lstStyle/>
          <a:p>
            <a:pPr marL="27305" algn="ctr">
              <a:lnSpc>
                <a:spcPts val="2800"/>
              </a:lnSpc>
              <a:spcBef>
                <a:spcPts val="530"/>
              </a:spcBef>
            </a:pPr>
            <a:r>
              <a:rPr lang="pl-PL" sz="2400" dirty="0">
                <a:latin typeface="Lato"/>
              </a:rPr>
              <a:t>Robot we mnie – dlaczego czasem działam automatycznie?</a:t>
            </a:r>
            <a:r>
              <a:rPr lang="pl-PL" sz="2800" dirty="0">
                <a:latin typeface="AlternateGotNo3D" panose="00000500000000000000" pitchFamily="50" charset="-18"/>
              </a:rPr>
              <a:t> </a:t>
            </a:r>
            <a:endParaRPr sz="2800" dirty="0">
              <a:latin typeface="AlternateGotNo3D" panose="00000500000000000000" pitchFamily="50" charset="-18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76200" y="2481909"/>
            <a:ext cx="14681200" cy="3415029"/>
            <a:chOff x="-25400" y="2469297"/>
            <a:chExt cx="14681200" cy="3415029"/>
          </a:xfrm>
        </p:grpSpPr>
        <p:sp>
          <p:nvSpPr>
            <p:cNvPr id="14" name="object 14"/>
            <p:cNvSpPr/>
            <p:nvPr/>
          </p:nvSpPr>
          <p:spPr>
            <a:xfrm>
              <a:off x="0" y="2608602"/>
              <a:ext cx="14630400" cy="3149600"/>
            </a:xfrm>
            <a:custGeom>
              <a:avLst/>
              <a:gdLst/>
              <a:ahLst/>
              <a:cxnLst/>
              <a:rect l="l" t="t" r="r" b="b"/>
              <a:pathLst>
                <a:path w="14630400" h="3149600">
                  <a:moveTo>
                    <a:pt x="0" y="0"/>
                  </a:moveTo>
                  <a:lnTo>
                    <a:pt x="13468743" y="0"/>
                  </a:lnTo>
                  <a:lnTo>
                    <a:pt x="13517596" y="1974"/>
                  </a:lnTo>
                  <a:lnTo>
                    <a:pt x="13565361" y="7796"/>
                  </a:lnTo>
                  <a:lnTo>
                    <a:pt x="13611885" y="17311"/>
                  </a:lnTo>
                  <a:lnTo>
                    <a:pt x="13657015" y="30367"/>
                  </a:lnTo>
                  <a:lnTo>
                    <a:pt x="13700598" y="46810"/>
                  </a:lnTo>
                  <a:lnTo>
                    <a:pt x="13742480" y="66486"/>
                  </a:lnTo>
                  <a:lnTo>
                    <a:pt x="13782508" y="89243"/>
                  </a:lnTo>
                  <a:lnTo>
                    <a:pt x="13820528" y="114927"/>
                  </a:lnTo>
                  <a:lnTo>
                    <a:pt x="13856388" y="143385"/>
                  </a:lnTo>
                  <a:lnTo>
                    <a:pt x="13889934" y="174464"/>
                  </a:lnTo>
                  <a:lnTo>
                    <a:pt x="13921013" y="208010"/>
                  </a:lnTo>
                  <a:lnTo>
                    <a:pt x="13949471" y="243870"/>
                  </a:lnTo>
                  <a:lnTo>
                    <a:pt x="13975155" y="281891"/>
                  </a:lnTo>
                  <a:lnTo>
                    <a:pt x="13997912" y="321918"/>
                  </a:lnTo>
                  <a:lnTo>
                    <a:pt x="14017589" y="363800"/>
                  </a:lnTo>
                  <a:lnTo>
                    <a:pt x="14034031" y="407383"/>
                  </a:lnTo>
                  <a:lnTo>
                    <a:pt x="14047087" y="452513"/>
                  </a:lnTo>
                  <a:lnTo>
                    <a:pt x="14056602" y="499037"/>
                  </a:lnTo>
                  <a:lnTo>
                    <a:pt x="14062424" y="546802"/>
                  </a:lnTo>
                  <a:lnTo>
                    <a:pt x="14064399" y="595655"/>
                  </a:lnTo>
                  <a:lnTo>
                    <a:pt x="14064399" y="961034"/>
                  </a:lnTo>
                  <a:lnTo>
                    <a:pt x="14062424" y="1009886"/>
                  </a:lnTo>
                  <a:lnTo>
                    <a:pt x="14056602" y="1057651"/>
                  </a:lnTo>
                  <a:lnTo>
                    <a:pt x="14047087" y="1104176"/>
                  </a:lnTo>
                  <a:lnTo>
                    <a:pt x="14034031" y="1149306"/>
                  </a:lnTo>
                  <a:lnTo>
                    <a:pt x="14017589" y="1192888"/>
                  </a:lnTo>
                  <a:lnTo>
                    <a:pt x="13997912" y="1234770"/>
                  </a:lnTo>
                  <a:lnTo>
                    <a:pt x="13975155" y="1274798"/>
                  </a:lnTo>
                  <a:lnTo>
                    <a:pt x="13949471" y="1312819"/>
                  </a:lnTo>
                  <a:lnTo>
                    <a:pt x="13921013" y="1348679"/>
                  </a:lnTo>
                  <a:lnTo>
                    <a:pt x="13889934" y="1382225"/>
                  </a:lnTo>
                  <a:lnTo>
                    <a:pt x="13856388" y="1413303"/>
                  </a:lnTo>
                  <a:lnTo>
                    <a:pt x="13820528" y="1441761"/>
                  </a:lnTo>
                  <a:lnTo>
                    <a:pt x="13782508" y="1467446"/>
                  </a:lnTo>
                  <a:lnTo>
                    <a:pt x="13742480" y="1490203"/>
                  </a:lnTo>
                  <a:lnTo>
                    <a:pt x="13700598" y="1509879"/>
                  </a:lnTo>
                  <a:lnTo>
                    <a:pt x="13657015" y="1526322"/>
                  </a:lnTo>
                  <a:lnTo>
                    <a:pt x="13611885" y="1539378"/>
                  </a:lnTo>
                  <a:lnTo>
                    <a:pt x="13565361" y="1548893"/>
                  </a:lnTo>
                  <a:lnTo>
                    <a:pt x="13517596" y="1554715"/>
                  </a:lnTo>
                  <a:lnTo>
                    <a:pt x="13468743" y="1556689"/>
                  </a:lnTo>
                  <a:lnTo>
                    <a:pt x="1206627" y="1556689"/>
                  </a:lnTo>
                  <a:lnTo>
                    <a:pt x="1157774" y="1558664"/>
                  </a:lnTo>
                  <a:lnTo>
                    <a:pt x="1110009" y="1564486"/>
                  </a:lnTo>
                  <a:lnTo>
                    <a:pt x="1063485" y="1574001"/>
                  </a:lnTo>
                  <a:lnTo>
                    <a:pt x="1018355" y="1587057"/>
                  </a:lnTo>
                  <a:lnTo>
                    <a:pt x="974772" y="1603499"/>
                  </a:lnTo>
                  <a:lnTo>
                    <a:pt x="932890" y="1623176"/>
                  </a:lnTo>
                  <a:lnTo>
                    <a:pt x="892862" y="1645933"/>
                  </a:lnTo>
                  <a:lnTo>
                    <a:pt x="854842" y="1671617"/>
                  </a:lnTo>
                  <a:lnTo>
                    <a:pt x="818982" y="1700075"/>
                  </a:lnTo>
                  <a:lnTo>
                    <a:pt x="785436" y="1731154"/>
                  </a:lnTo>
                  <a:lnTo>
                    <a:pt x="754357" y="1764700"/>
                  </a:lnTo>
                  <a:lnTo>
                    <a:pt x="725899" y="1800560"/>
                  </a:lnTo>
                  <a:lnTo>
                    <a:pt x="700215" y="1838580"/>
                  </a:lnTo>
                  <a:lnTo>
                    <a:pt x="677458" y="1878608"/>
                  </a:lnTo>
                  <a:lnTo>
                    <a:pt x="657781" y="1920490"/>
                  </a:lnTo>
                  <a:lnTo>
                    <a:pt x="641338" y="1964073"/>
                  </a:lnTo>
                  <a:lnTo>
                    <a:pt x="628283" y="2009203"/>
                  </a:lnTo>
                  <a:lnTo>
                    <a:pt x="618767" y="2055727"/>
                  </a:lnTo>
                  <a:lnTo>
                    <a:pt x="612946" y="2103492"/>
                  </a:lnTo>
                  <a:lnTo>
                    <a:pt x="610971" y="2152345"/>
                  </a:lnTo>
                  <a:lnTo>
                    <a:pt x="610971" y="2553690"/>
                  </a:lnTo>
                  <a:lnTo>
                    <a:pt x="612946" y="2602543"/>
                  </a:lnTo>
                  <a:lnTo>
                    <a:pt x="618767" y="2650308"/>
                  </a:lnTo>
                  <a:lnTo>
                    <a:pt x="628283" y="2696832"/>
                  </a:lnTo>
                  <a:lnTo>
                    <a:pt x="641338" y="2741962"/>
                  </a:lnTo>
                  <a:lnTo>
                    <a:pt x="657781" y="2785545"/>
                  </a:lnTo>
                  <a:lnTo>
                    <a:pt x="677458" y="2827427"/>
                  </a:lnTo>
                  <a:lnTo>
                    <a:pt x="700215" y="2867454"/>
                  </a:lnTo>
                  <a:lnTo>
                    <a:pt x="725899" y="2905475"/>
                  </a:lnTo>
                  <a:lnTo>
                    <a:pt x="754357" y="2941335"/>
                  </a:lnTo>
                  <a:lnTo>
                    <a:pt x="785436" y="2974881"/>
                  </a:lnTo>
                  <a:lnTo>
                    <a:pt x="818982" y="3005960"/>
                  </a:lnTo>
                  <a:lnTo>
                    <a:pt x="854842" y="3034418"/>
                  </a:lnTo>
                  <a:lnTo>
                    <a:pt x="892862" y="3060102"/>
                  </a:lnTo>
                  <a:lnTo>
                    <a:pt x="932890" y="3082859"/>
                  </a:lnTo>
                  <a:lnTo>
                    <a:pt x="974772" y="3102535"/>
                  </a:lnTo>
                  <a:lnTo>
                    <a:pt x="1018355" y="3118978"/>
                  </a:lnTo>
                  <a:lnTo>
                    <a:pt x="1063485" y="3132034"/>
                  </a:lnTo>
                  <a:lnTo>
                    <a:pt x="1110009" y="3141549"/>
                  </a:lnTo>
                  <a:lnTo>
                    <a:pt x="1157774" y="3147371"/>
                  </a:lnTo>
                  <a:lnTo>
                    <a:pt x="1206627" y="3149346"/>
                  </a:lnTo>
                  <a:lnTo>
                    <a:pt x="14630400" y="3149346"/>
                  </a:lnTo>
                </a:path>
              </a:pathLst>
            </a:custGeom>
            <a:ln w="508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062335" y="2494697"/>
              <a:ext cx="207848" cy="207848"/>
            </a:xfrm>
            <a:prstGeom prst="rect">
              <a:avLst/>
            </a:prstGeom>
          </p:spPr>
        </p:pic>
        <p:sp>
          <p:nvSpPr>
            <p:cNvPr id="16" name="object 16"/>
            <p:cNvSpPr/>
            <p:nvPr/>
          </p:nvSpPr>
          <p:spPr>
            <a:xfrm>
              <a:off x="3062335" y="2494697"/>
              <a:ext cx="208279" cy="208279"/>
            </a:xfrm>
            <a:custGeom>
              <a:avLst/>
              <a:gdLst/>
              <a:ahLst/>
              <a:cxnLst/>
              <a:rect l="l" t="t" r="r" b="b"/>
              <a:pathLst>
                <a:path w="208279" h="208280">
                  <a:moveTo>
                    <a:pt x="207848" y="103924"/>
                  </a:moveTo>
                  <a:lnTo>
                    <a:pt x="199680" y="144374"/>
                  </a:lnTo>
                  <a:lnTo>
                    <a:pt x="177407" y="177407"/>
                  </a:lnTo>
                  <a:lnTo>
                    <a:pt x="144374" y="199680"/>
                  </a:lnTo>
                  <a:lnTo>
                    <a:pt x="103924" y="207848"/>
                  </a:lnTo>
                  <a:lnTo>
                    <a:pt x="63474" y="199680"/>
                  </a:lnTo>
                  <a:lnTo>
                    <a:pt x="30440" y="177407"/>
                  </a:lnTo>
                  <a:lnTo>
                    <a:pt x="8167" y="144374"/>
                  </a:lnTo>
                  <a:lnTo>
                    <a:pt x="0" y="103924"/>
                  </a:lnTo>
                  <a:lnTo>
                    <a:pt x="8167" y="63474"/>
                  </a:lnTo>
                  <a:lnTo>
                    <a:pt x="30440" y="30440"/>
                  </a:lnTo>
                  <a:lnTo>
                    <a:pt x="63474" y="8167"/>
                  </a:lnTo>
                  <a:lnTo>
                    <a:pt x="103924" y="0"/>
                  </a:lnTo>
                  <a:lnTo>
                    <a:pt x="144374" y="8167"/>
                  </a:lnTo>
                  <a:lnTo>
                    <a:pt x="177407" y="30440"/>
                  </a:lnTo>
                  <a:lnTo>
                    <a:pt x="199680" y="63474"/>
                  </a:lnTo>
                  <a:lnTo>
                    <a:pt x="207848" y="103924"/>
                  </a:lnTo>
                  <a:close/>
                </a:path>
              </a:pathLst>
            </a:custGeom>
            <a:ln w="508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7" name="object 1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636748" y="4066383"/>
              <a:ext cx="207848" cy="207848"/>
            </a:xfrm>
            <a:prstGeom prst="rect">
              <a:avLst/>
            </a:prstGeom>
          </p:spPr>
        </p:pic>
        <p:sp>
          <p:nvSpPr>
            <p:cNvPr id="18" name="object 18"/>
            <p:cNvSpPr/>
            <p:nvPr/>
          </p:nvSpPr>
          <p:spPr>
            <a:xfrm>
              <a:off x="2636748" y="4066383"/>
              <a:ext cx="208279" cy="208279"/>
            </a:xfrm>
            <a:custGeom>
              <a:avLst/>
              <a:gdLst/>
              <a:ahLst/>
              <a:cxnLst/>
              <a:rect l="l" t="t" r="r" b="b"/>
              <a:pathLst>
                <a:path w="208280" h="208279">
                  <a:moveTo>
                    <a:pt x="207848" y="103924"/>
                  </a:moveTo>
                  <a:lnTo>
                    <a:pt x="199680" y="144374"/>
                  </a:lnTo>
                  <a:lnTo>
                    <a:pt x="177407" y="177407"/>
                  </a:lnTo>
                  <a:lnTo>
                    <a:pt x="144374" y="199680"/>
                  </a:lnTo>
                  <a:lnTo>
                    <a:pt x="103924" y="207848"/>
                  </a:lnTo>
                  <a:lnTo>
                    <a:pt x="63474" y="199680"/>
                  </a:lnTo>
                  <a:lnTo>
                    <a:pt x="30440" y="177407"/>
                  </a:lnTo>
                  <a:lnTo>
                    <a:pt x="8167" y="144374"/>
                  </a:lnTo>
                  <a:lnTo>
                    <a:pt x="0" y="103924"/>
                  </a:lnTo>
                  <a:lnTo>
                    <a:pt x="8167" y="63474"/>
                  </a:lnTo>
                  <a:lnTo>
                    <a:pt x="30440" y="30440"/>
                  </a:lnTo>
                  <a:lnTo>
                    <a:pt x="63474" y="8167"/>
                  </a:lnTo>
                  <a:lnTo>
                    <a:pt x="103924" y="0"/>
                  </a:lnTo>
                  <a:lnTo>
                    <a:pt x="144374" y="8167"/>
                  </a:lnTo>
                  <a:lnTo>
                    <a:pt x="177407" y="30440"/>
                  </a:lnTo>
                  <a:lnTo>
                    <a:pt x="199680" y="63474"/>
                  </a:lnTo>
                  <a:lnTo>
                    <a:pt x="207848" y="103924"/>
                  </a:lnTo>
                  <a:close/>
                </a:path>
              </a:pathLst>
            </a:custGeom>
            <a:ln w="508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00502" y="4066383"/>
              <a:ext cx="207848" cy="207848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900502" y="4066383"/>
              <a:ext cx="208279" cy="208279"/>
            </a:xfrm>
            <a:custGeom>
              <a:avLst/>
              <a:gdLst/>
              <a:ahLst/>
              <a:cxnLst/>
              <a:rect l="l" t="t" r="r" b="b"/>
              <a:pathLst>
                <a:path w="208279" h="208279">
                  <a:moveTo>
                    <a:pt x="207848" y="103924"/>
                  </a:moveTo>
                  <a:lnTo>
                    <a:pt x="199680" y="144374"/>
                  </a:lnTo>
                  <a:lnTo>
                    <a:pt x="177407" y="177407"/>
                  </a:lnTo>
                  <a:lnTo>
                    <a:pt x="144374" y="199680"/>
                  </a:lnTo>
                  <a:lnTo>
                    <a:pt x="103924" y="207848"/>
                  </a:lnTo>
                  <a:lnTo>
                    <a:pt x="63474" y="199680"/>
                  </a:lnTo>
                  <a:lnTo>
                    <a:pt x="30440" y="177407"/>
                  </a:lnTo>
                  <a:lnTo>
                    <a:pt x="8167" y="144374"/>
                  </a:lnTo>
                  <a:lnTo>
                    <a:pt x="0" y="103924"/>
                  </a:lnTo>
                  <a:lnTo>
                    <a:pt x="8167" y="63474"/>
                  </a:lnTo>
                  <a:lnTo>
                    <a:pt x="30440" y="30440"/>
                  </a:lnTo>
                  <a:lnTo>
                    <a:pt x="63474" y="8167"/>
                  </a:lnTo>
                  <a:lnTo>
                    <a:pt x="103924" y="0"/>
                  </a:lnTo>
                  <a:lnTo>
                    <a:pt x="144374" y="8167"/>
                  </a:lnTo>
                  <a:lnTo>
                    <a:pt x="177407" y="30440"/>
                  </a:lnTo>
                  <a:lnTo>
                    <a:pt x="199680" y="63474"/>
                  </a:lnTo>
                  <a:lnTo>
                    <a:pt x="207848" y="103924"/>
                  </a:lnTo>
                  <a:close/>
                </a:path>
              </a:pathLst>
            </a:custGeom>
            <a:ln w="508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1" name="object 2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551719" y="4066383"/>
              <a:ext cx="207848" cy="207848"/>
            </a:xfrm>
            <a:prstGeom prst="rect">
              <a:avLst/>
            </a:prstGeom>
          </p:spPr>
        </p:pic>
        <p:sp>
          <p:nvSpPr>
            <p:cNvPr id="22" name="object 22"/>
            <p:cNvSpPr/>
            <p:nvPr/>
          </p:nvSpPr>
          <p:spPr>
            <a:xfrm>
              <a:off x="11551719" y="4066383"/>
              <a:ext cx="208279" cy="208279"/>
            </a:xfrm>
            <a:custGeom>
              <a:avLst/>
              <a:gdLst/>
              <a:ahLst/>
              <a:cxnLst/>
              <a:rect l="l" t="t" r="r" b="b"/>
              <a:pathLst>
                <a:path w="208279" h="208279">
                  <a:moveTo>
                    <a:pt x="207848" y="103924"/>
                  </a:moveTo>
                  <a:lnTo>
                    <a:pt x="199680" y="144374"/>
                  </a:lnTo>
                  <a:lnTo>
                    <a:pt x="177407" y="177407"/>
                  </a:lnTo>
                  <a:lnTo>
                    <a:pt x="144374" y="199680"/>
                  </a:lnTo>
                  <a:lnTo>
                    <a:pt x="103924" y="207848"/>
                  </a:lnTo>
                  <a:lnTo>
                    <a:pt x="63474" y="199680"/>
                  </a:lnTo>
                  <a:lnTo>
                    <a:pt x="30440" y="177407"/>
                  </a:lnTo>
                  <a:lnTo>
                    <a:pt x="8167" y="144374"/>
                  </a:lnTo>
                  <a:lnTo>
                    <a:pt x="0" y="103924"/>
                  </a:lnTo>
                  <a:lnTo>
                    <a:pt x="8167" y="63474"/>
                  </a:lnTo>
                  <a:lnTo>
                    <a:pt x="30440" y="30440"/>
                  </a:lnTo>
                  <a:lnTo>
                    <a:pt x="63474" y="8167"/>
                  </a:lnTo>
                  <a:lnTo>
                    <a:pt x="103924" y="0"/>
                  </a:lnTo>
                  <a:lnTo>
                    <a:pt x="144374" y="8167"/>
                  </a:lnTo>
                  <a:lnTo>
                    <a:pt x="177407" y="30440"/>
                  </a:lnTo>
                  <a:lnTo>
                    <a:pt x="199680" y="63474"/>
                  </a:lnTo>
                  <a:lnTo>
                    <a:pt x="207848" y="103924"/>
                  </a:lnTo>
                  <a:close/>
                </a:path>
              </a:pathLst>
            </a:custGeom>
            <a:ln w="508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79821" y="5650769"/>
              <a:ext cx="207848" cy="207848"/>
            </a:xfrm>
            <a:prstGeom prst="rect">
              <a:avLst/>
            </a:prstGeom>
          </p:spPr>
        </p:pic>
        <p:sp>
          <p:nvSpPr>
            <p:cNvPr id="24" name="object 24"/>
            <p:cNvSpPr/>
            <p:nvPr/>
          </p:nvSpPr>
          <p:spPr>
            <a:xfrm>
              <a:off x="4179821" y="5650769"/>
              <a:ext cx="208279" cy="208279"/>
            </a:xfrm>
            <a:custGeom>
              <a:avLst/>
              <a:gdLst/>
              <a:ahLst/>
              <a:cxnLst/>
              <a:rect l="l" t="t" r="r" b="b"/>
              <a:pathLst>
                <a:path w="208279" h="208279">
                  <a:moveTo>
                    <a:pt x="207848" y="103924"/>
                  </a:moveTo>
                  <a:lnTo>
                    <a:pt x="199680" y="144374"/>
                  </a:lnTo>
                  <a:lnTo>
                    <a:pt x="177407" y="177407"/>
                  </a:lnTo>
                  <a:lnTo>
                    <a:pt x="144374" y="199680"/>
                  </a:lnTo>
                  <a:lnTo>
                    <a:pt x="103924" y="207848"/>
                  </a:lnTo>
                  <a:lnTo>
                    <a:pt x="63474" y="199680"/>
                  </a:lnTo>
                  <a:lnTo>
                    <a:pt x="30440" y="177407"/>
                  </a:lnTo>
                  <a:lnTo>
                    <a:pt x="8167" y="144374"/>
                  </a:lnTo>
                  <a:lnTo>
                    <a:pt x="0" y="103924"/>
                  </a:lnTo>
                  <a:lnTo>
                    <a:pt x="8167" y="63474"/>
                  </a:lnTo>
                  <a:lnTo>
                    <a:pt x="30440" y="30440"/>
                  </a:lnTo>
                  <a:lnTo>
                    <a:pt x="63474" y="8167"/>
                  </a:lnTo>
                  <a:lnTo>
                    <a:pt x="103924" y="0"/>
                  </a:lnTo>
                  <a:lnTo>
                    <a:pt x="144374" y="8167"/>
                  </a:lnTo>
                  <a:lnTo>
                    <a:pt x="177407" y="30440"/>
                  </a:lnTo>
                  <a:lnTo>
                    <a:pt x="199680" y="63474"/>
                  </a:lnTo>
                  <a:lnTo>
                    <a:pt x="207848" y="103924"/>
                  </a:lnTo>
                  <a:close/>
                </a:path>
              </a:pathLst>
            </a:custGeom>
            <a:ln w="508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5" name="object 2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08841" y="5650769"/>
              <a:ext cx="207848" cy="207848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8908841" y="5650769"/>
              <a:ext cx="208279" cy="208279"/>
            </a:xfrm>
            <a:custGeom>
              <a:avLst/>
              <a:gdLst/>
              <a:ahLst/>
              <a:cxnLst/>
              <a:rect l="l" t="t" r="r" b="b"/>
              <a:pathLst>
                <a:path w="208279" h="208279">
                  <a:moveTo>
                    <a:pt x="207848" y="103924"/>
                  </a:moveTo>
                  <a:lnTo>
                    <a:pt x="199680" y="144374"/>
                  </a:lnTo>
                  <a:lnTo>
                    <a:pt x="177407" y="177407"/>
                  </a:lnTo>
                  <a:lnTo>
                    <a:pt x="144374" y="199680"/>
                  </a:lnTo>
                  <a:lnTo>
                    <a:pt x="103924" y="207848"/>
                  </a:lnTo>
                  <a:lnTo>
                    <a:pt x="63474" y="199680"/>
                  </a:lnTo>
                  <a:lnTo>
                    <a:pt x="30440" y="177407"/>
                  </a:lnTo>
                  <a:lnTo>
                    <a:pt x="8167" y="144374"/>
                  </a:lnTo>
                  <a:lnTo>
                    <a:pt x="0" y="103924"/>
                  </a:lnTo>
                  <a:lnTo>
                    <a:pt x="8167" y="63474"/>
                  </a:lnTo>
                  <a:lnTo>
                    <a:pt x="30440" y="30440"/>
                  </a:lnTo>
                  <a:lnTo>
                    <a:pt x="63474" y="8167"/>
                  </a:lnTo>
                  <a:lnTo>
                    <a:pt x="103924" y="0"/>
                  </a:lnTo>
                  <a:lnTo>
                    <a:pt x="144374" y="8167"/>
                  </a:lnTo>
                  <a:lnTo>
                    <a:pt x="177407" y="30440"/>
                  </a:lnTo>
                  <a:lnTo>
                    <a:pt x="199680" y="63474"/>
                  </a:lnTo>
                  <a:lnTo>
                    <a:pt x="207848" y="103924"/>
                  </a:lnTo>
                  <a:close/>
                </a:path>
              </a:pathLst>
            </a:custGeom>
            <a:ln w="508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7" name="object 2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072132" y="5650769"/>
              <a:ext cx="207848" cy="207848"/>
            </a:xfrm>
            <a:prstGeom prst="rect">
              <a:avLst/>
            </a:prstGeom>
          </p:spPr>
        </p:pic>
        <p:sp>
          <p:nvSpPr>
            <p:cNvPr id="28" name="object 28"/>
            <p:cNvSpPr/>
            <p:nvPr/>
          </p:nvSpPr>
          <p:spPr>
            <a:xfrm>
              <a:off x="12072132" y="5650769"/>
              <a:ext cx="208279" cy="208279"/>
            </a:xfrm>
            <a:custGeom>
              <a:avLst/>
              <a:gdLst/>
              <a:ahLst/>
              <a:cxnLst/>
              <a:rect l="l" t="t" r="r" b="b"/>
              <a:pathLst>
                <a:path w="208279" h="208279">
                  <a:moveTo>
                    <a:pt x="207848" y="103924"/>
                  </a:moveTo>
                  <a:lnTo>
                    <a:pt x="199680" y="144374"/>
                  </a:lnTo>
                  <a:lnTo>
                    <a:pt x="177407" y="177407"/>
                  </a:lnTo>
                  <a:lnTo>
                    <a:pt x="144374" y="199680"/>
                  </a:lnTo>
                  <a:lnTo>
                    <a:pt x="103924" y="207848"/>
                  </a:lnTo>
                  <a:lnTo>
                    <a:pt x="63474" y="199680"/>
                  </a:lnTo>
                  <a:lnTo>
                    <a:pt x="30440" y="177407"/>
                  </a:lnTo>
                  <a:lnTo>
                    <a:pt x="8167" y="144374"/>
                  </a:lnTo>
                  <a:lnTo>
                    <a:pt x="0" y="103924"/>
                  </a:lnTo>
                  <a:lnTo>
                    <a:pt x="8167" y="63474"/>
                  </a:lnTo>
                  <a:lnTo>
                    <a:pt x="30440" y="30440"/>
                  </a:lnTo>
                  <a:lnTo>
                    <a:pt x="63474" y="8167"/>
                  </a:lnTo>
                  <a:lnTo>
                    <a:pt x="103924" y="0"/>
                  </a:lnTo>
                  <a:lnTo>
                    <a:pt x="144374" y="8167"/>
                  </a:lnTo>
                  <a:lnTo>
                    <a:pt x="177407" y="30440"/>
                  </a:lnTo>
                  <a:lnTo>
                    <a:pt x="199680" y="63474"/>
                  </a:lnTo>
                  <a:lnTo>
                    <a:pt x="207848" y="103924"/>
                  </a:lnTo>
                  <a:close/>
                </a:path>
              </a:pathLst>
            </a:custGeom>
            <a:ln w="508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9" name="object 2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7148045" y="2494697"/>
              <a:ext cx="207848" cy="207848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7148045" y="2494697"/>
              <a:ext cx="208279" cy="208279"/>
            </a:xfrm>
            <a:custGeom>
              <a:avLst/>
              <a:gdLst/>
              <a:ahLst/>
              <a:cxnLst/>
              <a:rect l="l" t="t" r="r" b="b"/>
              <a:pathLst>
                <a:path w="208279" h="208280">
                  <a:moveTo>
                    <a:pt x="207848" y="103924"/>
                  </a:moveTo>
                  <a:lnTo>
                    <a:pt x="199680" y="144374"/>
                  </a:lnTo>
                  <a:lnTo>
                    <a:pt x="177407" y="177407"/>
                  </a:lnTo>
                  <a:lnTo>
                    <a:pt x="144374" y="199680"/>
                  </a:lnTo>
                  <a:lnTo>
                    <a:pt x="103924" y="207848"/>
                  </a:lnTo>
                  <a:lnTo>
                    <a:pt x="63474" y="199680"/>
                  </a:lnTo>
                  <a:lnTo>
                    <a:pt x="30440" y="177407"/>
                  </a:lnTo>
                  <a:lnTo>
                    <a:pt x="8167" y="144374"/>
                  </a:lnTo>
                  <a:lnTo>
                    <a:pt x="0" y="103924"/>
                  </a:lnTo>
                  <a:lnTo>
                    <a:pt x="8167" y="63474"/>
                  </a:lnTo>
                  <a:lnTo>
                    <a:pt x="30440" y="30440"/>
                  </a:lnTo>
                  <a:lnTo>
                    <a:pt x="63474" y="8167"/>
                  </a:lnTo>
                  <a:lnTo>
                    <a:pt x="103924" y="0"/>
                  </a:lnTo>
                  <a:lnTo>
                    <a:pt x="144374" y="8167"/>
                  </a:lnTo>
                  <a:lnTo>
                    <a:pt x="177407" y="30440"/>
                  </a:lnTo>
                  <a:lnTo>
                    <a:pt x="199680" y="63474"/>
                  </a:lnTo>
                  <a:lnTo>
                    <a:pt x="207848" y="103924"/>
                  </a:lnTo>
                  <a:close/>
                </a:path>
              </a:pathLst>
            </a:custGeom>
            <a:ln w="508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1" name="object 31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349210" y="2494697"/>
              <a:ext cx="207848" cy="207848"/>
            </a:xfrm>
            <a:prstGeom prst="rect">
              <a:avLst/>
            </a:prstGeom>
          </p:spPr>
        </p:pic>
        <p:sp>
          <p:nvSpPr>
            <p:cNvPr id="32" name="object 32"/>
            <p:cNvSpPr/>
            <p:nvPr/>
          </p:nvSpPr>
          <p:spPr>
            <a:xfrm>
              <a:off x="11349210" y="2494697"/>
              <a:ext cx="208279" cy="208279"/>
            </a:xfrm>
            <a:custGeom>
              <a:avLst/>
              <a:gdLst/>
              <a:ahLst/>
              <a:cxnLst/>
              <a:rect l="l" t="t" r="r" b="b"/>
              <a:pathLst>
                <a:path w="208279" h="208280">
                  <a:moveTo>
                    <a:pt x="207848" y="103924"/>
                  </a:moveTo>
                  <a:lnTo>
                    <a:pt x="199680" y="144374"/>
                  </a:lnTo>
                  <a:lnTo>
                    <a:pt x="177407" y="177407"/>
                  </a:lnTo>
                  <a:lnTo>
                    <a:pt x="144374" y="199680"/>
                  </a:lnTo>
                  <a:lnTo>
                    <a:pt x="103924" y="207848"/>
                  </a:lnTo>
                  <a:lnTo>
                    <a:pt x="63474" y="199680"/>
                  </a:lnTo>
                  <a:lnTo>
                    <a:pt x="30440" y="177407"/>
                  </a:lnTo>
                  <a:lnTo>
                    <a:pt x="8167" y="144374"/>
                  </a:lnTo>
                  <a:lnTo>
                    <a:pt x="0" y="103924"/>
                  </a:lnTo>
                  <a:lnTo>
                    <a:pt x="8167" y="63474"/>
                  </a:lnTo>
                  <a:lnTo>
                    <a:pt x="30440" y="30440"/>
                  </a:lnTo>
                  <a:lnTo>
                    <a:pt x="63474" y="8167"/>
                  </a:lnTo>
                  <a:lnTo>
                    <a:pt x="103924" y="0"/>
                  </a:lnTo>
                  <a:lnTo>
                    <a:pt x="144374" y="8167"/>
                  </a:lnTo>
                  <a:lnTo>
                    <a:pt x="177407" y="30440"/>
                  </a:lnTo>
                  <a:lnTo>
                    <a:pt x="199680" y="63474"/>
                  </a:lnTo>
                  <a:lnTo>
                    <a:pt x="207848" y="103924"/>
                  </a:lnTo>
                  <a:close/>
                </a:path>
              </a:pathLst>
            </a:custGeom>
            <a:ln w="508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>
            <a:spLocks noGrp="1"/>
          </p:cNvSpPr>
          <p:nvPr>
            <p:ph type="ftr" sz="quarter" idx="5"/>
          </p:nvPr>
        </p:nvSpPr>
        <p:spPr>
          <a:xfrm>
            <a:off x="294468" y="7822910"/>
            <a:ext cx="751205" cy="147476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pc="50" dirty="0"/>
              <a:t>FDDS</a:t>
            </a:r>
            <a:r>
              <a:rPr spc="190" dirty="0"/>
              <a:t> </a:t>
            </a:r>
            <a:r>
              <a:rPr dirty="0"/>
              <a:t>|</a:t>
            </a:r>
            <a:r>
              <a:rPr spc="190" dirty="0"/>
              <a:t> </a:t>
            </a:r>
            <a:r>
              <a:rPr b="1" spc="65" dirty="0">
                <a:solidFill>
                  <a:srgbClr val="FFF5EB"/>
                </a:solidFill>
                <a:latin typeface="Arial"/>
                <a:cs typeface="Arial"/>
              </a:rPr>
              <a:t>2025 </a:t>
            </a:r>
          </a:p>
        </p:txBody>
      </p:sp>
      <p:sp>
        <p:nvSpPr>
          <p:cNvPr id="35" name="object 8">
            <a:extLst>
              <a:ext uri="{FF2B5EF4-FFF2-40B4-BE49-F238E27FC236}">
                <a16:creationId xmlns:a16="http://schemas.microsoft.com/office/drawing/2014/main" id="{C7B22528-BC80-AC7D-9464-C87AB516F01F}"/>
              </a:ext>
            </a:extLst>
          </p:cNvPr>
          <p:cNvSpPr txBox="1">
            <a:spLocks/>
          </p:cNvSpPr>
          <p:nvPr/>
        </p:nvSpPr>
        <p:spPr>
          <a:xfrm>
            <a:off x="3481649" y="1300455"/>
            <a:ext cx="7544186" cy="842538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 algn="ctr">
              <a:spcBef>
                <a:spcPts val="90"/>
              </a:spcBef>
            </a:pPr>
            <a:r>
              <a:rPr lang="pl-PL" sz="5400" spc="-175" dirty="0">
                <a:solidFill>
                  <a:srgbClr val="FFF5EB"/>
                </a:solidFill>
                <a:latin typeface="Lato"/>
              </a:rPr>
              <a:t>Bloki tematyczne</a:t>
            </a:r>
            <a:endParaRPr lang="pl-PL" sz="5400" dirty="0">
              <a:solidFill>
                <a:srgbClr val="FFF5EB"/>
              </a:solidFill>
              <a:latin typeface="Lato"/>
            </a:endParaRPr>
          </a:p>
        </p:txBody>
      </p:sp>
      <p:sp>
        <p:nvSpPr>
          <p:cNvPr id="39" name="object 8">
            <a:extLst>
              <a:ext uri="{FF2B5EF4-FFF2-40B4-BE49-F238E27FC236}">
                <a16:creationId xmlns:a16="http://schemas.microsoft.com/office/drawing/2014/main" id="{865BD6C0-81CF-04C9-A841-FAB1028BB2A6}"/>
              </a:ext>
            </a:extLst>
          </p:cNvPr>
          <p:cNvSpPr txBox="1"/>
          <p:nvPr/>
        </p:nvSpPr>
        <p:spPr>
          <a:xfrm>
            <a:off x="11300435" y="5947749"/>
            <a:ext cx="2438400" cy="584492"/>
          </a:xfrm>
          <a:prstGeom prst="rect">
            <a:avLst/>
          </a:prstGeom>
          <a:ln w="50190">
            <a:solidFill>
              <a:srgbClr val="000000"/>
            </a:solidFill>
          </a:ln>
        </p:spPr>
        <p:txBody>
          <a:bodyPr vert="horz" wrap="square" lIns="72000" tIns="108000" rIns="72000" bIns="108000" rtlCol="0">
            <a:spAutoFit/>
          </a:bodyPr>
          <a:lstStyle/>
          <a:p>
            <a:pPr marL="362585" marR="61594" indent="-264160">
              <a:lnSpc>
                <a:spcPts val="2800"/>
              </a:lnSpc>
              <a:spcBef>
                <a:spcPts val="530"/>
              </a:spcBef>
            </a:pPr>
            <a:r>
              <a:rPr lang="pl-PL" sz="2400" dirty="0">
                <a:latin typeface="Lato"/>
              </a:rPr>
              <a:t>Co dalej? </a:t>
            </a:r>
            <a:endParaRPr sz="2400" dirty="0">
              <a:latin typeface="Lato"/>
              <a:ea typeface="Lato Heavy" panose="020F0502020204030203" pitchFamily="34" charset="0"/>
              <a:cs typeface="Lato Heavy" panose="020F0502020204030203" pitchFamily="34" charset="0"/>
            </a:endParaRPr>
          </a:p>
        </p:txBody>
      </p:sp>
      <p:grpSp>
        <p:nvGrpSpPr>
          <p:cNvPr id="40" name="Grupa 39">
            <a:extLst>
              <a:ext uri="{FF2B5EF4-FFF2-40B4-BE49-F238E27FC236}">
                <a16:creationId xmlns:a16="http://schemas.microsoft.com/office/drawing/2014/main" id="{74B2A491-28A7-DC4C-8583-FD9C297E6328}"/>
              </a:ext>
            </a:extLst>
          </p:cNvPr>
          <p:cNvGrpSpPr/>
          <p:nvPr/>
        </p:nvGrpSpPr>
        <p:grpSpPr>
          <a:xfrm>
            <a:off x="1219166" y="614827"/>
            <a:ext cx="2103509" cy="454741"/>
            <a:chOff x="1219166" y="614827"/>
            <a:chExt cx="2103509" cy="454741"/>
          </a:xfrm>
        </p:grpSpPr>
        <p:sp>
          <p:nvSpPr>
            <p:cNvPr id="41" name="object 2">
              <a:extLst>
                <a:ext uri="{FF2B5EF4-FFF2-40B4-BE49-F238E27FC236}">
                  <a16:creationId xmlns:a16="http://schemas.microsoft.com/office/drawing/2014/main" id="{59ECA64D-7D02-8C97-AF85-C1B0247B91E7}"/>
                </a:ext>
              </a:extLst>
            </p:cNvPr>
            <p:cNvSpPr/>
            <p:nvPr/>
          </p:nvSpPr>
          <p:spPr>
            <a:xfrm>
              <a:off x="2366558" y="614827"/>
              <a:ext cx="81915" cy="59690"/>
            </a:xfrm>
            <a:custGeom>
              <a:avLst/>
              <a:gdLst/>
              <a:ahLst/>
              <a:cxnLst/>
              <a:rect l="l" t="t" r="r" b="b"/>
              <a:pathLst>
                <a:path w="81914" h="59690">
                  <a:moveTo>
                    <a:pt x="81737" y="0"/>
                  </a:moveTo>
                  <a:lnTo>
                    <a:pt x="11010" y="0"/>
                  </a:lnTo>
                  <a:lnTo>
                    <a:pt x="0" y="59524"/>
                  </a:lnTo>
                  <a:lnTo>
                    <a:pt x="54775" y="59524"/>
                  </a:lnTo>
                  <a:lnTo>
                    <a:pt x="81737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3">
              <a:extLst>
                <a:ext uri="{FF2B5EF4-FFF2-40B4-BE49-F238E27FC236}">
                  <a16:creationId xmlns:a16="http://schemas.microsoft.com/office/drawing/2014/main" id="{F9B8147E-CEEE-D3D5-2FB9-061D3957E693}"/>
                </a:ext>
              </a:extLst>
            </p:cNvPr>
            <p:cNvSpPr/>
            <p:nvPr/>
          </p:nvSpPr>
          <p:spPr>
            <a:xfrm>
              <a:off x="1514428" y="614827"/>
              <a:ext cx="81915" cy="59690"/>
            </a:xfrm>
            <a:custGeom>
              <a:avLst/>
              <a:gdLst/>
              <a:ahLst/>
              <a:cxnLst/>
              <a:rect l="l" t="t" r="r" b="b"/>
              <a:pathLst>
                <a:path w="81915" h="59690">
                  <a:moveTo>
                    <a:pt x="81737" y="0"/>
                  </a:moveTo>
                  <a:lnTo>
                    <a:pt x="11010" y="0"/>
                  </a:lnTo>
                  <a:lnTo>
                    <a:pt x="0" y="59524"/>
                  </a:lnTo>
                  <a:lnTo>
                    <a:pt x="54775" y="59524"/>
                  </a:lnTo>
                  <a:lnTo>
                    <a:pt x="81737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">
              <a:extLst>
                <a:ext uri="{FF2B5EF4-FFF2-40B4-BE49-F238E27FC236}">
                  <a16:creationId xmlns:a16="http://schemas.microsoft.com/office/drawing/2014/main" id="{026BC0F7-EB08-5E26-9212-7C0798B92E96}"/>
                </a:ext>
              </a:extLst>
            </p:cNvPr>
            <p:cNvSpPr/>
            <p:nvPr/>
          </p:nvSpPr>
          <p:spPr>
            <a:xfrm>
              <a:off x="2916204" y="1005667"/>
              <a:ext cx="166370" cy="63500"/>
            </a:xfrm>
            <a:custGeom>
              <a:avLst/>
              <a:gdLst/>
              <a:ahLst/>
              <a:cxnLst/>
              <a:rect l="l" t="t" r="r" b="b"/>
              <a:pathLst>
                <a:path w="166369" h="63500">
                  <a:moveTo>
                    <a:pt x="82384" y="0"/>
                  </a:moveTo>
                  <a:lnTo>
                    <a:pt x="52845" y="3785"/>
                  </a:lnTo>
                  <a:lnTo>
                    <a:pt x="29257" y="15376"/>
                  </a:lnTo>
                  <a:lnTo>
                    <a:pt x="11636" y="35125"/>
                  </a:lnTo>
                  <a:lnTo>
                    <a:pt x="0" y="63385"/>
                  </a:lnTo>
                  <a:lnTo>
                    <a:pt x="165823" y="63385"/>
                  </a:lnTo>
                  <a:lnTo>
                    <a:pt x="153522" y="35061"/>
                  </a:lnTo>
                  <a:lnTo>
                    <a:pt x="135524" y="15319"/>
                  </a:lnTo>
                  <a:lnTo>
                    <a:pt x="111817" y="3763"/>
                  </a:lnTo>
                  <a:lnTo>
                    <a:pt x="82384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5">
              <a:extLst>
                <a:ext uri="{FF2B5EF4-FFF2-40B4-BE49-F238E27FC236}">
                  <a16:creationId xmlns:a16="http://schemas.microsoft.com/office/drawing/2014/main" id="{1E03F399-0E8F-ABD5-856E-0873DBAF3410}"/>
                </a:ext>
              </a:extLst>
            </p:cNvPr>
            <p:cNvSpPr/>
            <p:nvPr/>
          </p:nvSpPr>
          <p:spPr>
            <a:xfrm>
              <a:off x="2790570" y="615264"/>
              <a:ext cx="63500" cy="454025"/>
            </a:xfrm>
            <a:custGeom>
              <a:avLst/>
              <a:gdLst/>
              <a:ahLst/>
              <a:cxnLst/>
              <a:rect l="l" t="t" r="r" b="b"/>
              <a:pathLst>
                <a:path w="63500" h="454025">
                  <a:moveTo>
                    <a:pt x="63271" y="0"/>
                  </a:moveTo>
                  <a:lnTo>
                    <a:pt x="0" y="0"/>
                  </a:lnTo>
                  <a:lnTo>
                    <a:pt x="0" y="453783"/>
                  </a:lnTo>
                  <a:lnTo>
                    <a:pt x="63271" y="453783"/>
                  </a:lnTo>
                  <a:lnTo>
                    <a:pt x="63271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6">
              <a:extLst>
                <a:ext uri="{FF2B5EF4-FFF2-40B4-BE49-F238E27FC236}">
                  <a16:creationId xmlns:a16="http://schemas.microsoft.com/office/drawing/2014/main" id="{8FFE7148-D2E1-3703-4F4C-B3D9803F28B9}"/>
                </a:ext>
              </a:extLst>
            </p:cNvPr>
            <p:cNvSpPr/>
            <p:nvPr/>
          </p:nvSpPr>
          <p:spPr>
            <a:xfrm>
              <a:off x="2671978" y="1010183"/>
              <a:ext cx="63500" cy="59055"/>
            </a:xfrm>
            <a:custGeom>
              <a:avLst/>
              <a:gdLst/>
              <a:ahLst/>
              <a:cxnLst/>
              <a:rect l="l" t="t" r="r" b="b"/>
              <a:pathLst>
                <a:path w="63500" h="59055">
                  <a:moveTo>
                    <a:pt x="62941" y="0"/>
                  </a:moveTo>
                  <a:lnTo>
                    <a:pt x="0" y="0"/>
                  </a:lnTo>
                  <a:lnTo>
                    <a:pt x="0" y="59004"/>
                  </a:lnTo>
                  <a:lnTo>
                    <a:pt x="62941" y="59004"/>
                  </a:lnTo>
                  <a:lnTo>
                    <a:pt x="62941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7">
              <a:extLst>
                <a:ext uri="{FF2B5EF4-FFF2-40B4-BE49-F238E27FC236}">
                  <a16:creationId xmlns:a16="http://schemas.microsoft.com/office/drawing/2014/main" id="{73A9A637-B949-F1C5-D43C-09F30CC0F8B7}"/>
                </a:ext>
              </a:extLst>
            </p:cNvPr>
            <p:cNvSpPr/>
            <p:nvPr/>
          </p:nvSpPr>
          <p:spPr>
            <a:xfrm>
              <a:off x="2534604" y="1010191"/>
              <a:ext cx="72390" cy="59055"/>
            </a:xfrm>
            <a:custGeom>
              <a:avLst/>
              <a:gdLst/>
              <a:ahLst/>
              <a:cxnLst/>
              <a:rect l="l" t="t" r="r" b="b"/>
              <a:pathLst>
                <a:path w="72389" h="59055">
                  <a:moveTo>
                    <a:pt x="54140" y="0"/>
                  </a:moveTo>
                  <a:lnTo>
                    <a:pt x="0" y="0"/>
                  </a:lnTo>
                  <a:lnTo>
                    <a:pt x="0" y="59004"/>
                  </a:lnTo>
                  <a:lnTo>
                    <a:pt x="71780" y="59004"/>
                  </a:lnTo>
                  <a:lnTo>
                    <a:pt x="54140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8">
              <a:extLst>
                <a:ext uri="{FF2B5EF4-FFF2-40B4-BE49-F238E27FC236}">
                  <a16:creationId xmlns:a16="http://schemas.microsoft.com/office/drawing/2014/main" id="{DA98470E-A1C1-3BB3-3BAF-031E3B37A785}"/>
                </a:ext>
              </a:extLst>
            </p:cNvPr>
            <p:cNvSpPr/>
            <p:nvPr/>
          </p:nvSpPr>
          <p:spPr>
            <a:xfrm>
              <a:off x="2101685" y="614895"/>
              <a:ext cx="386715" cy="454659"/>
            </a:xfrm>
            <a:custGeom>
              <a:avLst/>
              <a:gdLst/>
              <a:ahLst/>
              <a:cxnLst/>
              <a:rect l="l" t="t" r="r" b="b"/>
              <a:pathLst>
                <a:path w="386714" h="454659">
                  <a:moveTo>
                    <a:pt x="158521" y="394970"/>
                  </a:moveTo>
                  <a:lnTo>
                    <a:pt x="63271" y="394970"/>
                  </a:lnTo>
                  <a:lnTo>
                    <a:pt x="63271" y="246380"/>
                  </a:lnTo>
                  <a:lnTo>
                    <a:pt x="125869" y="246380"/>
                  </a:lnTo>
                  <a:lnTo>
                    <a:pt x="125869" y="186690"/>
                  </a:lnTo>
                  <a:lnTo>
                    <a:pt x="63271" y="186690"/>
                  </a:lnTo>
                  <a:lnTo>
                    <a:pt x="63271" y="59690"/>
                  </a:lnTo>
                  <a:lnTo>
                    <a:pt x="153085" y="59690"/>
                  </a:lnTo>
                  <a:lnTo>
                    <a:pt x="153085" y="0"/>
                  </a:lnTo>
                  <a:lnTo>
                    <a:pt x="0" y="0"/>
                  </a:lnTo>
                  <a:lnTo>
                    <a:pt x="0" y="59690"/>
                  </a:lnTo>
                  <a:lnTo>
                    <a:pt x="0" y="186690"/>
                  </a:lnTo>
                  <a:lnTo>
                    <a:pt x="0" y="246380"/>
                  </a:lnTo>
                  <a:lnTo>
                    <a:pt x="0" y="394970"/>
                  </a:lnTo>
                  <a:lnTo>
                    <a:pt x="0" y="454660"/>
                  </a:lnTo>
                  <a:lnTo>
                    <a:pt x="158521" y="454660"/>
                  </a:lnTo>
                  <a:lnTo>
                    <a:pt x="158521" y="394970"/>
                  </a:lnTo>
                  <a:close/>
                </a:path>
                <a:path w="386714" h="454659">
                  <a:moveTo>
                    <a:pt x="263880" y="454164"/>
                  </a:moveTo>
                  <a:lnTo>
                    <a:pt x="263156" y="436930"/>
                  </a:lnTo>
                  <a:lnTo>
                    <a:pt x="263156" y="429221"/>
                  </a:lnTo>
                  <a:lnTo>
                    <a:pt x="262686" y="395706"/>
                  </a:lnTo>
                  <a:lnTo>
                    <a:pt x="200431" y="398411"/>
                  </a:lnTo>
                  <a:lnTo>
                    <a:pt x="200240" y="414743"/>
                  </a:lnTo>
                  <a:lnTo>
                    <a:pt x="200215" y="441312"/>
                  </a:lnTo>
                  <a:lnTo>
                    <a:pt x="200444" y="454164"/>
                  </a:lnTo>
                  <a:lnTo>
                    <a:pt x="263880" y="454164"/>
                  </a:lnTo>
                  <a:close/>
                </a:path>
                <a:path w="386714" h="454659">
                  <a:moveTo>
                    <a:pt x="386689" y="454152"/>
                  </a:moveTo>
                  <a:lnTo>
                    <a:pt x="373964" y="390804"/>
                  </a:lnTo>
                  <a:lnTo>
                    <a:pt x="341655" y="328383"/>
                  </a:lnTo>
                  <a:lnTo>
                    <a:pt x="309841" y="282371"/>
                  </a:lnTo>
                  <a:lnTo>
                    <a:pt x="285165" y="244602"/>
                  </a:lnTo>
                  <a:lnTo>
                    <a:pt x="271780" y="220789"/>
                  </a:lnTo>
                  <a:lnTo>
                    <a:pt x="266255" y="203568"/>
                  </a:lnTo>
                  <a:lnTo>
                    <a:pt x="265176" y="185597"/>
                  </a:lnTo>
                  <a:lnTo>
                    <a:pt x="266915" y="167627"/>
                  </a:lnTo>
                  <a:lnTo>
                    <a:pt x="272034" y="154470"/>
                  </a:lnTo>
                  <a:lnTo>
                    <a:pt x="280314" y="146392"/>
                  </a:lnTo>
                  <a:lnTo>
                    <a:pt x="291579" y="143637"/>
                  </a:lnTo>
                  <a:lnTo>
                    <a:pt x="301409" y="145516"/>
                  </a:lnTo>
                  <a:lnTo>
                    <a:pt x="318858" y="181991"/>
                  </a:lnTo>
                  <a:lnTo>
                    <a:pt x="319989" y="226555"/>
                  </a:lnTo>
                  <a:lnTo>
                    <a:pt x="381571" y="220459"/>
                  </a:lnTo>
                  <a:lnTo>
                    <a:pt x="381152" y="179565"/>
                  </a:lnTo>
                  <a:lnTo>
                    <a:pt x="367576" y="122745"/>
                  </a:lnTo>
                  <a:lnTo>
                    <a:pt x="325285" y="89217"/>
                  </a:lnTo>
                  <a:lnTo>
                    <a:pt x="295630" y="84759"/>
                  </a:lnTo>
                  <a:lnTo>
                    <a:pt x="257162" y="91617"/>
                  </a:lnTo>
                  <a:lnTo>
                    <a:pt x="227965" y="111163"/>
                  </a:lnTo>
                  <a:lnTo>
                    <a:pt x="209410" y="141859"/>
                  </a:lnTo>
                  <a:lnTo>
                    <a:pt x="202920" y="182206"/>
                  </a:lnTo>
                  <a:lnTo>
                    <a:pt x="205536" y="211074"/>
                  </a:lnTo>
                  <a:lnTo>
                    <a:pt x="230047" y="272338"/>
                  </a:lnTo>
                  <a:lnTo>
                    <a:pt x="254355" y="311467"/>
                  </a:lnTo>
                  <a:lnTo>
                    <a:pt x="285483" y="357479"/>
                  </a:lnTo>
                  <a:lnTo>
                    <a:pt x="304647" y="384568"/>
                  </a:lnTo>
                  <a:lnTo>
                    <a:pt x="316445" y="406133"/>
                  </a:lnTo>
                  <a:lnTo>
                    <a:pt x="322402" y="425526"/>
                  </a:lnTo>
                  <a:lnTo>
                    <a:pt x="324053" y="447408"/>
                  </a:lnTo>
                  <a:lnTo>
                    <a:pt x="323900" y="454152"/>
                  </a:lnTo>
                  <a:lnTo>
                    <a:pt x="386689" y="454152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9">
              <a:extLst>
                <a:ext uri="{FF2B5EF4-FFF2-40B4-BE49-F238E27FC236}">
                  <a16:creationId xmlns:a16="http://schemas.microsoft.com/office/drawing/2014/main" id="{61525D47-2580-C00D-DDD2-5FF1110CF5D0}"/>
                </a:ext>
              </a:extLst>
            </p:cNvPr>
            <p:cNvSpPr/>
            <p:nvPr/>
          </p:nvSpPr>
          <p:spPr>
            <a:xfrm>
              <a:off x="1452245" y="614832"/>
              <a:ext cx="593725" cy="454659"/>
            </a:xfrm>
            <a:custGeom>
              <a:avLst/>
              <a:gdLst/>
              <a:ahLst/>
              <a:cxnLst/>
              <a:rect l="l" t="t" r="r" b="b"/>
              <a:pathLst>
                <a:path w="593725" h="454659">
                  <a:moveTo>
                    <a:pt x="178663" y="206184"/>
                  </a:moveTo>
                  <a:lnTo>
                    <a:pt x="176123" y="151193"/>
                  </a:lnTo>
                  <a:lnTo>
                    <a:pt x="150901" y="106464"/>
                  </a:lnTo>
                  <a:lnTo>
                    <a:pt x="112382" y="87617"/>
                  </a:lnTo>
                  <a:lnTo>
                    <a:pt x="89331" y="85051"/>
                  </a:lnTo>
                  <a:lnTo>
                    <a:pt x="66268" y="87617"/>
                  </a:lnTo>
                  <a:lnTo>
                    <a:pt x="27762" y="106464"/>
                  </a:lnTo>
                  <a:lnTo>
                    <a:pt x="2540" y="151193"/>
                  </a:lnTo>
                  <a:lnTo>
                    <a:pt x="0" y="206184"/>
                  </a:lnTo>
                  <a:lnTo>
                    <a:pt x="114" y="454228"/>
                  </a:lnTo>
                  <a:lnTo>
                    <a:pt x="62941" y="454228"/>
                  </a:lnTo>
                  <a:lnTo>
                    <a:pt x="62941" y="180467"/>
                  </a:lnTo>
                  <a:lnTo>
                    <a:pt x="64490" y="163906"/>
                  </a:lnTo>
                  <a:lnTo>
                    <a:pt x="69278" y="152552"/>
                  </a:lnTo>
                  <a:lnTo>
                    <a:pt x="77495" y="146024"/>
                  </a:lnTo>
                  <a:lnTo>
                    <a:pt x="89331" y="143929"/>
                  </a:lnTo>
                  <a:lnTo>
                    <a:pt x="101447" y="146024"/>
                  </a:lnTo>
                  <a:lnTo>
                    <a:pt x="109626" y="152552"/>
                  </a:lnTo>
                  <a:lnTo>
                    <a:pt x="114261" y="163906"/>
                  </a:lnTo>
                  <a:lnTo>
                    <a:pt x="115722" y="180467"/>
                  </a:lnTo>
                  <a:lnTo>
                    <a:pt x="115722" y="454228"/>
                  </a:lnTo>
                  <a:lnTo>
                    <a:pt x="178549" y="454228"/>
                  </a:lnTo>
                  <a:lnTo>
                    <a:pt x="178663" y="206184"/>
                  </a:lnTo>
                  <a:close/>
                </a:path>
                <a:path w="593725" h="454659">
                  <a:moveTo>
                    <a:pt x="492417" y="546"/>
                  </a:moveTo>
                  <a:lnTo>
                    <a:pt x="434568" y="546"/>
                  </a:lnTo>
                  <a:lnTo>
                    <a:pt x="402577" y="268008"/>
                  </a:lnTo>
                  <a:lnTo>
                    <a:pt x="371957" y="546"/>
                  </a:lnTo>
                  <a:lnTo>
                    <a:pt x="322275" y="546"/>
                  </a:lnTo>
                  <a:lnTo>
                    <a:pt x="291642" y="258483"/>
                  </a:lnTo>
                  <a:lnTo>
                    <a:pt x="259651" y="546"/>
                  </a:lnTo>
                  <a:lnTo>
                    <a:pt x="201803" y="546"/>
                  </a:lnTo>
                  <a:lnTo>
                    <a:pt x="259613" y="454228"/>
                  </a:lnTo>
                  <a:lnTo>
                    <a:pt x="316179" y="454228"/>
                  </a:lnTo>
                  <a:lnTo>
                    <a:pt x="346087" y="210159"/>
                  </a:lnTo>
                  <a:lnTo>
                    <a:pt x="379399" y="454228"/>
                  </a:lnTo>
                  <a:lnTo>
                    <a:pt x="434606" y="454228"/>
                  </a:lnTo>
                  <a:lnTo>
                    <a:pt x="492417" y="546"/>
                  </a:lnTo>
                  <a:close/>
                </a:path>
                <a:path w="593725" h="454659">
                  <a:moveTo>
                    <a:pt x="593521" y="97790"/>
                  </a:moveTo>
                  <a:lnTo>
                    <a:pt x="530250" y="97790"/>
                  </a:lnTo>
                  <a:lnTo>
                    <a:pt x="530250" y="454215"/>
                  </a:lnTo>
                  <a:lnTo>
                    <a:pt x="593521" y="454215"/>
                  </a:lnTo>
                  <a:lnTo>
                    <a:pt x="593521" y="97790"/>
                  </a:lnTo>
                  <a:close/>
                </a:path>
                <a:path w="593725" h="454659">
                  <a:moveTo>
                    <a:pt x="593521" y="0"/>
                  </a:moveTo>
                  <a:lnTo>
                    <a:pt x="530250" y="0"/>
                  </a:lnTo>
                  <a:lnTo>
                    <a:pt x="530250" y="59524"/>
                  </a:lnTo>
                  <a:lnTo>
                    <a:pt x="593521" y="59524"/>
                  </a:lnTo>
                  <a:lnTo>
                    <a:pt x="593521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10">
              <a:extLst>
                <a:ext uri="{FF2B5EF4-FFF2-40B4-BE49-F238E27FC236}">
                  <a16:creationId xmlns:a16="http://schemas.microsoft.com/office/drawing/2014/main" id="{505FD3FB-323D-A87A-54B4-2AAE2A9A13E8}"/>
                </a:ext>
              </a:extLst>
            </p:cNvPr>
            <p:cNvSpPr/>
            <p:nvPr/>
          </p:nvSpPr>
          <p:spPr>
            <a:xfrm>
              <a:off x="2534606" y="615269"/>
              <a:ext cx="200660" cy="357505"/>
            </a:xfrm>
            <a:custGeom>
              <a:avLst/>
              <a:gdLst/>
              <a:ahLst/>
              <a:cxnLst/>
              <a:rect l="l" t="t" r="r" b="b"/>
              <a:pathLst>
                <a:path w="200660" h="357505">
                  <a:moveTo>
                    <a:pt x="200317" y="0"/>
                  </a:moveTo>
                  <a:lnTo>
                    <a:pt x="137375" y="0"/>
                  </a:lnTo>
                  <a:lnTo>
                    <a:pt x="137375" y="171640"/>
                  </a:lnTo>
                  <a:lnTo>
                    <a:pt x="83654" y="0"/>
                  </a:lnTo>
                  <a:lnTo>
                    <a:pt x="0" y="0"/>
                  </a:lnTo>
                  <a:lnTo>
                    <a:pt x="0" y="357060"/>
                  </a:lnTo>
                  <a:lnTo>
                    <a:pt x="62941" y="357060"/>
                  </a:lnTo>
                  <a:lnTo>
                    <a:pt x="62941" y="120205"/>
                  </a:lnTo>
                  <a:lnTo>
                    <a:pt x="137375" y="357060"/>
                  </a:lnTo>
                  <a:lnTo>
                    <a:pt x="200317" y="357060"/>
                  </a:lnTo>
                  <a:lnTo>
                    <a:pt x="200317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11">
              <a:extLst>
                <a:ext uri="{FF2B5EF4-FFF2-40B4-BE49-F238E27FC236}">
                  <a16:creationId xmlns:a16="http://schemas.microsoft.com/office/drawing/2014/main" id="{1D2FC633-A66B-ED5F-1FD6-AAC9692E0C2E}"/>
                </a:ext>
              </a:extLst>
            </p:cNvPr>
            <p:cNvSpPr/>
            <p:nvPr/>
          </p:nvSpPr>
          <p:spPr>
            <a:xfrm>
              <a:off x="2909925" y="615276"/>
              <a:ext cx="412750" cy="454025"/>
            </a:xfrm>
            <a:custGeom>
              <a:avLst/>
              <a:gdLst/>
              <a:ahLst/>
              <a:cxnLst/>
              <a:rect l="l" t="t" r="r" b="b"/>
              <a:pathLst>
                <a:path w="412750" h="454025">
                  <a:moveTo>
                    <a:pt x="180009" y="243116"/>
                  </a:moveTo>
                  <a:lnTo>
                    <a:pt x="178663" y="195745"/>
                  </a:lnTo>
                  <a:lnTo>
                    <a:pt x="115722" y="195745"/>
                  </a:lnTo>
                  <a:lnTo>
                    <a:pt x="116967" y="232384"/>
                  </a:lnTo>
                  <a:lnTo>
                    <a:pt x="117081" y="242443"/>
                  </a:lnTo>
                  <a:lnTo>
                    <a:pt x="115785" y="272338"/>
                  </a:lnTo>
                  <a:lnTo>
                    <a:pt x="111239" y="291249"/>
                  </a:lnTo>
                  <a:lnTo>
                    <a:pt x="102514" y="301155"/>
                  </a:lnTo>
                  <a:lnTo>
                    <a:pt x="88646" y="304012"/>
                  </a:lnTo>
                  <a:lnTo>
                    <a:pt x="76073" y="301815"/>
                  </a:lnTo>
                  <a:lnTo>
                    <a:pt x="68186" y="294043"/>
                  </a:lnTo>
                  <a:lnTo>
                    <a:pt x="64109" y="278904"/>
                  </a:lnTo>
                  <a:lnTo>
                    <a:pt x="62941" y="254622"/>
                  </a:lnTo>
                  <a:lnTo>
                    <a:pt x="62992" y="0"/>
                  </a:lnTo>
                  <a:lnTo>
                    <a:pt x="165" y="0"/>
                  </a:lnTo>
                  <a:lnTo>
                    <a:pt x="0" y="6261"/>
                  </a:lnTo>
                  <a:lnTo>
                    <a:pt x="0" y="254622"/>
                  </a:lnTo>
                  <a:lnTo>
                    <a:pt x="5575" y="301802"/>
                  </a:lnTo>
                  <a:lnTo>
                    <a:pt x="22250" y="335661"/>
                  </a:lnTo>
                  <a:lnTo>
                    <a:pt x="49961" y="356069"/>
                  </a:lnTo>
                  <a:lnTo>
                    <a:pt x="88646" y="362889"/>
                  </a:lnTo>
                  <a:lnTo>
                    <a:pt x="128905" y="355511"/>
                  </a:lnTo>
                  <a:lnTo>
                    <a:pt x="157429" y="333209"/>
                  </a:lnTo>
                  <a:lnTo>
                    <a:pt x="174396" y="295808"/>
                  </a:lnTo>
                  <a:lnTo>
                    <a:pt x="180009" y="243116"/>
                  </a:lnTo>
                  <a:close/>
                </a:path>
                <a:path w="412750" h="454025">
                  <a:moveTo>
                    <a:pt x="180009" y="10287"/>
                  </a:moveTo>
                  <a:lnTo>
                    <a:pt x="179539" y="0"/>
                  </a:lnTo>
                  <a:lnTo>
                    <a:pt x="116586" y="0"/>
                  </a:lnTo>
                  <a:lnTo>
                    <a:pt x="116916" y="6057"/>
                  </a:lnTo>
                  <a:lnTo>
                    <a:pt x="117081" y="12788"/>
                  </a:lnTo>
                  <a:lnTo>
                    <a:pt x="117055" y="28016"/>
                  </a:lnTo>
                  <a:lnTo>
                    <a:pt x="116916" y="35598"/>
                  </a:lnTo>
                  <a:lnTo>
                    <a:pt x="116509" y="45059"/>
                  </a:lnTo>
                  <a:lnTo>
                    <a:pt x="115722" y="58242"/>
                  </a:lnTo>
                  <a:lnTo>
                    <a:pt x="178663" y="58242"/>
                  </a:lnTo>
                  <a:lnTo>
                    <a:pt x="179438" y="42900"/>
                  </a:lnTo>
                  <a:lnTo>
                    <a:pt x="179844" y="31965"/>
                  </a:lnTo>
                  <a:lnTo>
                    <a:pt x="180009" y="10287"/>
                  </a:lnTo>
                  <a:close/>
                </a:path>
                <a:path w="412750" h="454025">
                  <a:moveTo>
                    <a:pt x="412635" y="0"/>
                  </a:moveTo>
                  <a:lnTo>
                    <a:pt x="345960" y="0"/>
                  </a:lnTo>
                  <a:lnTo>
                    <a:pt x="311264" y="167360"/>
                  </a:lnTo>
                  <a:lnTo>
                    <a:pt x="276567" y="0"/>
                  </a:lnTo>
                  <a:lnTo>
                    <a:pt x="207848" y="0"/>
                  </a:lnTo>
                  <a:lnTo>
                    <a:pt x="278599" y="265328"/>
                  </a:lnTo>
                  <a:lnTo>
                    <a:pt x="278599" y="453783"/>
                  </a:lnTo>
                  <a:lnTo>
                    <a:pt x="341871" y="453783"/>
                  </a:lnTo>
                  <a:lnTo>
                    <a:pt x="341871" y="265328"/>
                  </a:lnTo>
                  <a:lnTo>
                    <a:pt x="412635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12">
              <a:extLst>
                <a:ext uri="{FF2B5EF4-FFF2-40B4-BE49-F238E27FC236}">
                  <a16:creationId xmlns:a16="http://schemas.microsoft.com/office/drawing/2014/main" id="{B781A78F-CCB0-9676-A05E-8815A57C0FCA}"/>
                </a:ext>
              </a:extLst>
            </p:cNvPr>
            <p:cNvSpPr/>
            <p:nvPr/>
          </p:nvSpPr>
          <p:spPr>
            <a:xfrm>
              <a:off x="1219166" y="614909"/>
              <a:ext cx="194945" cy="454659"/>
            </a:xfrm>
            <a:custGeom>
              <a:avLst/>
              <a:gdLst/>
              <a:ahLst/>
              <a:cxnLst/>
              <a:rect l="l" t="t" r="r" b="b"/>
              <a:pathLst>
                <a:path w="194944" h="454659">
                  <a:moveTo>
                    <a:pt x="73113" y="0"/>
                  </a:moveTo>
                  <a:lnTo>
                    <a:pt x="0" y="0"/>
                  </a:lnTo>
                  <a:lnTo>
                    <a:pt x="0" y="454139"/>
                  </a:lnTo>
                  <a:lnTo>
                    <a:pt x="63347" y="454139"/>
                  </a:lnTo>
                  <a:lnTo>
                    <a:pt x="63347" y="270700"/>
                  </a:lnTo>
                  <a:lnTo>
                    <a:pt x="75476" y="270700"/>
                  </a:lnTo>
                  <a:lnTo>
                    <a:pt x="80848" y="270268"/>
                  </a:lnTo>
                  <a:lnTo>
                    <a:pt x="86144" y="269532"/>
                  </a:lnTo>
                  <a:lnTo>
                    <a:pt x="151426" y="269532"/>
                  </a:lnTo>
                  <a:lnTo>
                    <a:pt x="145732" y="242785"/>
                  </a:lnTo>
                  <a:lnTo>
                    <a:pt x="165892" y="221709"/>
                  </a:lnTo>
                  <a:lnTo>
                    <a:pt x="174649" y="207200"/>
                  </a:lnTo>
                  <a:lnTo>
                    <a:pt x="67678" y="207200"/>
                  </a:lnTo>
                  <a:lnTo>
                    <a:pt x="65011" y="206933"/>
                  </a:lnTo>
                  <a:lnTo>
                    <a:pt x="65036" y="206667"/>
                  </a:lnTo>
                  <a:lnTo>
                    <a:pt x="63347" y="206667"/>
                  </a:lnTo>
                  <a:lnTo>
                    <a:pt x="63309" y="63880"/>
                  </a:lnTo>
                  <a:lnTo>
                    <a:pt x="65506" y="63588"/>
                  </a:lnTo>
                  <a:lnTo>
                    <a:pt x="67729" y="63411"/>
                  </a:lnTo>
                  <a:lnTo>
                    <a:pt x="172935" y="63411"/>
                  </a:lnTo>
                  <a:lnTo>
                    <a:pt x="159111" y="40716"/>
                  </a:lnTo>
                  <a:lnTo>
                    <a:pt x="120512" y="11547"/>
                  </a:lnTo>
                  <a:lnTo>
                    <a:pt x="73113" y="0"/>
                  </a:lnTo>
                  <a:close/>
                </a:path>
                <a:path w="194944" h="454659">
                  <a:moveTo>
                    <a:pt x="151426" y="269532"/>
                  </a:moveTo>
                  <a:lnTo>
                    <a:pt x="86144" y="269532"/>
                  </a:lnTo>
                  <a:lnTo>
                    <a:pt x="122605" y="454139"/>
                  </a:lnTo>
                  <a:lnTo>
                    <a:pt x="190728" y="454139"/>
                  </a:lnTo>
                  <a:lnTo>
                    <a:pt x="151426" y="269532"/>
                  </a:lnTo>
                  <a:close/>
                </a:path>
                <a:path w="194944" h="454659">
                  <a:moveTo>
                    <a:pt x="172935" y="63411"/>
                  </a:moveTo>
                  <a:lnTo>
                    <a:pt x="70002" y="63411"/>
                  </a:lnTo>
                  <a:lnTo>
                    <a:pt x="93763" y="69068"/>
                  </a:lnTo>
                  <a:lnTo>
                    <a:pt x="113187" y="84489"/>
                  </a:lnTo>
                  <a:lnTo>
                    <a:pt x="126293" y="107345"/>
                  </a:lnTo>
                  <a:lnTo>
                    <a:pt x="131102" y="135305"/>
                  </a:lnTo>
                  <a:lnTo>
                    <a:pt x="126293" y="163266"/>
                  </a:lnTo>
                  <a:lnTo>
                    <a:pt x="113187" y="186121"/>
                  </a:lnTo>
                  <a:lnTo>
                    <a:pt x="93763" y="201542"/>
                  </a:lnTo>
                  <a:lnTo>
                    <a:pt x="70002" y="207200"/>
                  </a:lnTo>
                  <a:lnTo>
                    <a:pt x="174649" y="207200"/>
                  </a:lnTo>
                  <a:lnTo>
                    <a:pt x="181295" y="196189"/>
                  </a:lnTo>
                  <a:lnTo>
                    <a:pt x="191131" y="167097"/>
                  </a:lnTo>
                  <a:lnTo>
                    <a:pt x="194589" y="135305"/>
                  </a:lnTo>
                  <a:lnTo>
                    <a:pt x="185081" y="83353"/>
                  </a:lnTo>
                  <a:lnTo>
                    <a:pt x="173043" y="63588"/>
                  </a:lnTo>
                  <a:lnTo>
                    <a:pt x="172935" y="63411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52" name="Grupa 51">
            <a:extLst>
              <a:ext uri="{FF2B5EF4-FFF2-40B4-BE49-F238E27FC236}">
                <a16:creationId xmlns:a16="http://schemas.microsoft.com/office/drawing/2014/main" id="{CB310078-3B3A-64DA-D5EE-1275B3B0281A}"/>
              </a:ext>
            </a:extLst>
          </p:cNvPr>
          <p:cNvGrpSpPr/>
          <p:nvPr/>
        </p:nvGrpSpPr>
        <p:grpSpPr>
          <a:xfrm>
            <a:off x="11917810" y="473978"/>
            <a:ext cx="1484465" cy="645795"/>
            <a:chOff x="11917810" y="473978"/>
            <a:chExt cx="1484465" cy="645795"/>
          </a:xfrm>
        </p:grpSpPr>
        <p:pic>
          <p:nvPicPr>
            <p:cNvPr id="53" name="object 13">
              <a:extLst>
                <a:ext uri="{FF2B5EF4-FFF2-40B4-BE49-F238E27FC236}">
                  <a16:creationId xmlns:a16="http://schemas.microsoft.com/office/drawing/2014/main" id="{FD8B367A-C7C7-26F2-7AED-1DAAC1E46727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707748" y="611670"/>
              <a:ext cx="694527" cy="469002"/>
            </a:xfrm>
            <a:prstGeom prst="rect">
              <a:avLst/>
            </a:prstGeom>
          </p:spPr>
        </p:pic>
        <p:sp>
          <p:nvSpPr>
            <p:cNvPr id="54" name="object 14">
              <a:extLst>
                <a:ext uri="{FF2B5EF4-FFF2-40B4-BE49-F238E27FC236}">
                  <a16:creationId xmlns:a16="http://schemas.microsoft.com/office/drawing/2014/main" id="{C3144C16-1607-7F37-920F-F94EF0FCE25E}"/>
                </a:ext>
              </a:extLst>
            </p:cNvPr>
            <p:cNvSpPr/>
            <p:nvPr/>
          </p:nvSpPr>
          <p:spPr>
            <a:xfrm>
              <a:off x="11917810" y="473978"/>
              <a:ext cx="708660" cy="645795"/>
            </a:xfrm>
            <a:custGeom>
              <a:avLst/>
              <a:gdLst/>
              <a:ahLst/>
              <a:cxnLst/>
              <a:rect l="l" t="t" r="r" b="b"/>
              <a:pathLst>
                <a:path w="708659" h="645794">
                  <a:moveTo>
                    <a:pt x="552026" y="126"/>
                  </a:moveTo>
                  <a:lnTo>
                    <a:pt x="544599" y="0"/>
                  </a:lnTo>
                  <a:lnTo>
                    <a:pt x="537148" y="417"/>
                  </a:lnTo>
                  <a:lnTo>
                    <a:pt x="529659" y="1432"/>
                  </a:lnTo>
                  <a:lnTo>
                    <a:pt x="522117" y="3098"/>
                  </a:lnTo>
                  <a:lnTo>
                    <a:pt x="512065" y="4249"/>
                  </a:lnTo>
                  <a:lnTo>
                    <a:pt x="502529" y="3231"/>
                  </a:lnTo>
                  <a:lnTo>
                    <a:pt x="487560" y="88"/>
                  </a:lnTo>
                  <a:lnTo>
                    <a:pt x="448159" y="8576"/>
                  </a:lnTo>
                  <a:lnTo>
                    <a:pt x="417420" y="36664"/>
                  </a:lnTo>
                  <a:lnTo>
                    <a:pt x="395208" y="73972"/>
                  </a:lnTo>
                  <a:lnTo>
                    <a:pt x="381388" y="110121"/>
                  </a:lnTo>
                  <a:lnTo>
                    <a:pt x="373876" y="157184"/>
                  </a:lnTo>
                  <a:lnTo>
                    <a:pt x="376820" y="178894"/>
                  </a:lnTo>
                  <a:lnTo>
                    <a:pt x="387205" y="192950"/>
                  </a:lnTo>
                  <a:lnTo>
                    <a:pt x="395686" y="199348"/>
                  </a:lnTo>
                  <a:lnTo>
                    <a:pt x="404872" y="206936"/>
                  </a:lnTo>
                  <a:lnTo>
                    <a:pt x="415500" y="212824"/>
                  </a:lnTo>
                  <a:lnTo>
                    <a:pt x="428302" y="214121"/>
                  </a:lnTo>
                  <a:lnTo>
                    <a:pt x="438093" y="210587"/>
                  </a:lnTo>
                  <a:lnTo>
                    <a:pt x="442974" y="204285"/>
                  </a:lnTo>
                  <a:lnTo>
                    <a:pt x="444326" y="196412"/>
                  </a:lnTo>
                  <a:lnTo>
                    <a:pt x="443530" y="188163"/>
                  </a:lnTo>
                  <a:lnTo>
                    <a:pt x="442298" y="181114"/>
                  </a:lnTo>
                  <a:lnTo>
                    <a:pt x="446920" y="172948"/>
                  </a:lnTo>
                  <a:lnTo>
                    <a:pt x="455849" y="170548"/>
                  </a:lnTo>
                  <a:lnTo>
                    <a:pt x="463577" y="169925"/>
                  </a:lnTo>
                  <a:lnTo>
                    <a:pt x="472306" y="171556"/>
                  </a:lnTo>
                  <a:lnTo>
                    <a:pt x="480414" y="175261"/>
                  </a:lnTo>
                  <a:lnTo>
                    <a:pt x="486278" y="180860"/>
                  </a:lnTo>
                  <a:lnTo>
                    <a:pt x="489707" y="187404"/>
                  </a:lnTo>
                  <a:lnTo>
                    <a:pt x="491229" y="194652"/>
                  </a:lnTo>
                  <a:lnTo>
                    <a:pt x="490273" y="203520"/>
                  </a:lnTo>
                  <a:lnTo>
                    <a:pt x="457030" y="231520"/>
                  </a:lnTo>
                  <a:lnTo>
                    <a:pt x="440081" y="235014"/>
                  </a:lnTo>
                  <a:lnTo>
                    <a:pt x="425361" y="242847"/>
                  </a:lnTo>
                  <a:lnTo>
                    <a:pt x="413733" y="251964"/>
                  </a:lnTo>
                  <a:lnTo>
                    <a:pt x="406065" y="259308"/>
                  </a:lnTo>
                  <a:lnTo>
                    <a:pt x="395201" y="267031"/>
                  </a:lnTo>
                  <a:lnTo>
                    <a:pt x="388916" y="264640"/>
                  </a:lnTo>
                  <a:lnTo>
                    <a:pt x="385208" y="255656"/>
                  </a:lnTo>
                  <a:lnTo>
                    <a:pt x="382074" y="243598"/>
                  </a:lnTo>
                  <a:lnTo>
                    <a:pt x="377147" y="227709"/>
                  </a:lnTo>
                  <a:lnTo>
                    <a:pt x="372638" y="215506"/>
                  </a:lnTo>
                  <a:lnTo>
                    <a:pt x="359911" y="199357"/>
                  </a:lnTo>
                  <a:lnTo>
                    <a:pt x="341536" y="198461"/>
                  </a:lnTo>
                  <a:lnTo>
                    <a:pt x="323046" y="221537"/>
                  </a:lnTo>
                  <a:lnTo>
                    <a:pt x="309976" y="277304"/>
                  </a:lnTo>
                  <a:lnTo>
                    <a:pt x="307845" y="291894"/>
                  </a:lnTo>
                  <a:lnTo>
                    <a:pt x="302844" y="302688"/>
                  </a:lnTo>
                  <a:lnTo>
                    <a:pt x="292115" y="303743"/>
                  </a:lnTo>
                  <a:lnTo>
                    <a:pt x="272803" y="289115"/>
                  </a:lnTo>
                  <a:lnTo>
                    <a:pt x="258435" y="278731"/>
                  </a:lnTo>
                  <a:lnTo>
                    <a:pt x="245184" y="274689"/>
                  </a:lnTo>
                  <a:lnTo>
                    <a:pt x="234024" y="274022"/>
                  </a:lnTo>
                  <a:lnTo>
                    <a:pt x="225928" y="273761"/>
                  </a:lnTo>
                  <a:lnTo>
                    <a:pt x="214643" y="268172"/>
                  </a:lnTo>
                  <a:lnTo>
                    <a:pt x="209632" y="258609"/>
                  </a:lnTo>
                  <a:lnTo>
                    <a:pt x="211467" y="248761"/>
                  </a:lnTo>
                  <a:lnTo>
                    <a:pt x="220721" y="242315"/>
                  </a:lnTo>
                  <a:lnTo>
                    <a:pt x="240640" y="233141"/>
                  </a:lnTo>
                  <a:lnTo>
                    <a:pt x="249537" y="222205"/>
                  </a:lnTo>
                  <a:lnTo>
                    <a:pt x="253443" y="212440"/>
                  </a:lnTo>
                  <a:lnTo>
                    <a:pt x="258389" y="206781"/>
                  </a:lnTo>
                  <a:lnTo>
                    <a:pt x="263901" y="203123"/>
                  </a:lnTo>
                  <a:lnTo>
                    <a:pt x="269998" y="195990"/>
                  </a:lnTo>
                  <a:lnTo>
                    <a:pt x="275050" y="186198"/>
                  </a:lnTo>
                  <a:lnTo>
                    <a:pt x="277426" y="174561"/>
                  </a:lnTo>
                  <a:lnTo>
                    <a:pt x="276691" y="164251"/>
                  </a:lnTo>
                  <a:lnTo>
                    <a:pt x="273927" y="155498"/>
                  </a:lnTo>
                  <a:lnTo>
                    <a:pt x="269611" y="148479"/>
                  </a:lnTo>
                  <a:lnTo>
                    <a:pt x="264218" y="143370"/>
                  </a:lnTo>
                  <a:lnTo>
                    <a:pt x="259895" y="136731"/>
                  </a:lnTo>
                  <a:lnTo>
                    <a:pt x="241625" y="99224"/>
                  </a:lnTo>
                  <a:lnTo>
                    <a:pt x="197193" y="79451"/>
                  </a:lnTo>
                  <a:lnTo>
                    <a:pt x="171877" y="77914"/>
                  </a:lnTo>
                  <a:lnTo>
                    <a:pt x="119318" y="89112"/>
                  </a:lnTo>
                  <a:lnTo>
                    <a:pt x="95269" y="113798"/>
                  </a:lnTo>
                  <a:lnTo>
                    <a:pt x="83383" y="152120"/>
                  </a:lnTo>
                  <a:lnTo>
                    <a:pt x="78933" y="155349"/>
                  </a:lnTo>
                  <a:lnTo>
                    <a:pt x="74104" y="161780"/>
                  </a:lnTo>
                  <a:lnTo>
                    <a:pt x="70158" y="171328"/>
                  </a:lnTo>
                  <a:lnTo>
                    <a:pt x="68359" y="183908"/>
                  </a:lnTo>
                  <a:lnTo>
                    <a:pt x="69988" y="195822"/>
                  </a:lnTo>
                  <a:lnTo>
                    <a:pt x="74469" y="206247"/>
                  </a:lnTo>
                  <a:lnTo>
                    <a:pt x="80419" y="213872"/>
                  </a:lnTo>
                  <a:lnTo>
                    <a:pt x="86456" y="217385"/>
                  </a:lnTo>
                  <a:lnTo>
                    <a:pt x="94940" y="221217"/>
                  </a:lnTo>
                  <a:lnTo>
                    <a:pt x="98583" y="227150"/>
                  </a:lnTo>
                  <a:lnTo>
                    <a:pt x="106139" y="234328"/>
                  </a:lnTo>
                  <a:lnTo>
                    <a:pt x="126360" y="241896"/>
                  </a:lnTo>
                  <a:lnTo>
                    <a:pt x="135624" y="246565"/>
                  </a:lnTo>
                  <a:lnTo>
                    <a:pt x="141257" y="254187"/>
                  </a:lnTo>
                  <a:lnTo>
                    <a:pt x="141937" y="263356"/>
                  </a:lnTo>
                  <a:lnTo>
                    <a:pt x="136342" y="272668"/>
                  </a:lnTo>
                  <a:lnTo>
                    <a:pt x="126143" y="277818"/>
                  </a:lnTo>
                  <a:lnTo>
                    <a:pt x="113909" y="278639"/>
                  </a:lnTo>
                  <a:lnTo>
                    <a:pt x="99639" y="279967"/>
                  </a:lnTo>
                  <a:lnTo>
                    <a:pt x="65705" y="304312"/>
                  </a:lnTo>
                  <a:lnTo>
                    <a:pt x="45841" y="342538"/>
                  </a:lnTo>
                  <a:lnTo>
                    <a:pt x="36719" y="369992"/>
                  </a:lnTo>
                  <a:lnTo>
                    <a:pt x="30480" y="386311"/>
                  </a:lnTo>
                  <a:lnTo>
                    <a:pt x="23399" y="401006"/>
                  </a:lnTo>
                  <a:lnTo>
                    <a:pt x="7374" y="425053"/>
                  </a:lnTo>
                  <a:lnTo>
                    <a:pt x="0" y="443766"/>
                  </a:lnTo>
                  <a:lnTo>
                    <a:pt x="147" y="461579"/>
                  </a:lnTo>
                  <a:lnTo>
                    <a:pt x="14295" y="471741"/>
                  </a:lnTo>
                  <a:lnTo>
                    <a:pt x="32689" y="470725"/>
                  </a:lnTo>
                  <a:lnTo>
                    <a:pt x="45872" y="462051"/>
                  </a:lnTo>
                  <a:lnTo>
                    <a:pt x="54137" y="448338"/>
                  </a:lnTo>
                  <a:lnTo>
                    <a:pt x="60060" y="422419"/>
                  </a:lnTo>
                  <a:lnTo>
                    <a:pt x="64347" y="412244"/>
                  </a:lnTo>
                  <a:lnTo>
                    <a:pt x="73210" y="394169"/>
                  </a:lnTo>
                  <a:lnTo>
                    <a:pt x="77811" y="383107"/>
                  </a:lnTo>
                  <a:lnTo>
                    <a:pt x="82756" y="374038"/>
                  </a:lnTo>
                  <a:lnTo>
                    <a:pt x="88732" y="369711"/>
                  </a:lnTo>
                  <a:lnTo>
                    <a:pt x="96426" y="372871"/>
                  </a:lnTo>
                  <a:lnTo>
                    <a:pt x="101412" y="388049"/>
                  </a:lnTo>
                  <a:lnTo>
                    <a:pt x="101892" y="414434"/>
                  </a:lnTo>
                  <a:lnTo>
                    <a:pt x="99664" y="444193"/>
                  </a:lnTo>
                  <a:lnTo>
                    <a:pt x="96527" y="469493"/>
                  </a:lnTo>
                  <a:lnTo>
                    <a:pt x="94619" y="491412"/>
                  </a:lnTo>
                  <a:lnTo>
                    <a:pt x="94481" y="515208"/>
                  </a:lnTo>
                  <a:lnTo>
                    <a:pt x="96350" y="565848"/>
                  </a:lnTo>
                  <a:lnTo>
                    <a:pt x="97315" y="576239"/>
                  </a:lnTo>
                  <a:lnTo>
                    <a:pt x="98561" y="584476"/>
                  </a:lnTo>
                  <a:lnTo>
                    <a:pt x="98895" y="593926"/>
                  </a:lnTo>
                  <a:lnTo>
                    <a:pt x="97124" y="607961"/>
                  </a:lnTo>
                  <a:lnTo>
                    <a:pt x="96360" y="620437"/>
                  </a:lnTo>
                  <a:lnTo>
                    <a:pt x="99642" y="632493"/>
                  </a:lnTo>
                  <a:lnTo>
                    <a:pt x="108787" y="641588"/>
                  </a:lnTo>
                  <a:lnTo>
                    <a:pt x="125610" y="645185"/>
                  </a:lnTo>
                  <a:lnTo>
                    <a:pt x="142206" y="640803"/>
                  </a:lnTo>
                  <a:lnTo>
                    <a:pt x="150982" y="630299"/>
                  </a:lnTo>
                  <a:lnTo>
                    <a:pt x="154228" y="617629"/>
                  </a:lnTo>
                  <a:lnTo>
                    <a:pt x="154236" y="606755"/>
                  </a:lnTo>
                  <a:lnTo>
                    <a:pt x="153357" y="583240"/>
                  </a:lnTo>
                  <a:lnTo>
                    <a:pt x="155485" y="539589"/>
                  </a:lnTo>
                  <a:lnTo>
                    <a:pt x="155227" y="518718"/>
                  </a:lnTo>
                  <a:lnTo>
                    <a:pt x="157568" y="508100"/>
                  </a:lnTo>
                  <a:lnTo>
                    <a:pt x="164823" y="501494"/>
                  </a:lnTo>
                  <a:lnTo>
                    <a:pt x="174538" y="498541"/>
                  </a:lnTo>
                  <a:lnTo>
                    <a:pt x="184259" y="498881"/>
                  </a:lnTo>
                  <a:lnTo>
                    <a:pt x="209702" y="558550"/>
                  </a:lnTo>
                  <a:lnTo>
                    <a:pt x="211318" y="583245"/>
                  </a:lnTo>
                  <a:lnTo>
                    <a:pt x="209850" y="607390"/>
                  </a:lnTo>
                  <a:lnTo>
                    <a:pt x="209444" y="617297"/>
                  </a:lnTo>
                  <a:lnTo>
                    <a:pt x="212231" y="629845"/>
                  </a:lnTo>
                  <a:lnTo>
                    <a:pt x="220847" y="640613"/>
                  </a:lnTo>
                  <a:lnTo>
                    <a:pt x="237929" y="645185"/>
                  </a:lnTo>
                  <a:lnTo>
                    <a:pt x="255136" y="641351"/>
                  </a:lnTo>
                  <a:lnTo>
                    <a:pt x="263853" y="631812"/>
                  </a:lnTo>
                  <a:lnTo>
                    <a:pt x="266308" y="619510"/>
                  </a:lnTo>
                  <a:lnTo>
                    <a:pt x="264726" y="607390"/>
                  </a:lnTo>
                  <a:lnTo>
                    <a:pt x="263894" y="602915"/>
                  </a:lnTo>
                  <a:lnTo>
                    <a:pt x="263051" y="594780"/>
                  </a:lnTo>
                  <a:lnTo>
                    <a:pt x="262792" y="583628"/>
                  </a:lnTo>
                  <a:lnTo>
                    <a:pt x="263710" y="570102"/>
                  </a:lnTo>
                  <a:lnTo>
                    <a:pt x="268671" y="527996"/>
                  </a:lnTo>
                  <a:lnTo>
                    <a:pt x="271767" y="493174"/>
                  </a:lnTo>
                  <a:lnTo>
                    <a:pt x="271774" y="463173"/>
                  </a:lnTo>
                  <a:lnTo>
                    <a:pt x="267469" y="435533"/>
                  </a:lnTo>
                  <a:lnTo>
                    <a:pt x="265553" y="420562"/>
                  </a:lnTo>
                  <a:lnTo>
                    <a:pt x="265562" y="386972"/>
                  </a:lnTo>
                  <a:lnTo>
                    <a:pt x="263482" y="365416"/>
                  </a:lnTo>
                  <a:lnTo>
                    <a:pt x="264015" y="362000"/>
                  </a:lnTo>
                  <a:lnTo>
                    <a:pt x="268536" y="359308"/>
                  </a:lnTo>
                  <a:lnTo>
                    <a:pt x="273756" y="359994"/>
                  </a:lnTo>
                  <a:lnTo>
                    <a:pt x="285605" y="365099"/>
                  </a:lnTo>
                  <a:lnTo>
                    <a:pt x="290495" y="366483"/>
                  </a:lnTo>
                  <a:lnTo>
                    <a:pt x="299448" y="367702"/>
                  </a:lnTo>
                  <a:lnTo>
                    <a:pt x="303512" y="367588"/>
                  </a:lnTo>
                  <a:lnTo>
                    <a:pt x="307170" y="366852"/>
                  </a:lnTo>
                  <a:lnTo>
                    <a:pt x="336402" y="338627"/>
                  </a:lnTo>
                  <a:lnTo>
                    <a:pt x="344360" y="302896"/>
                  </a:lnTo>
                  <a:lnTo>
                    <a:pt x="346187" y="294663"/>
                  </a:lnTo>
                  <a:lnTo>
                    <a:pt x="347937" y="288391"/>
                  </a:lnTo>
                  <a:lnTo>
                    <a:pt x="351466" y="280198"/>
                  </a:lnTo>
                  <a:lnTo>
                    <a:pt x="353941" y="279358"/>
                  </a:lnTo>
                  <a:lnTo>
                    <a:pt x="355648" y="282990"/>
                  </a:lnTo>
                  <a:lnTo>
                    <a:pt x="356877" y="288213"/>
                  </a:lnTo>
                  <a:lnTo>
                    <a:pt x="358204" y="296279"/>
                  </a:lnTo>
                  <a:lnTo>
                    <a:pt x="360457" y="306047"/>
                  </a:lnTo>
                  <a:lnTo>
                    <a:pt x="365223" y="315592"/>
                  </a:lnTo>
                  <a:lnTo>
                    <a:pt x="374086" y="322986"/>
                  </a:lnTo>
                  <a:lnTo>
                    <a:pt x="389298" y="324683"/>
                  </a:lnTo>
                  <a:lnTo>
                    <a:pt x="402901" y="318982"/>
                  </a:lnTo>
                  <a:lnTo>
                    <a:pt x="414625" y="313410"/>
                  </a:lnTo>
                  <a:lnTo>
                    <a:pt x="424200" y="315493"/>
                  </a:lnTo>
                  <a:lnTo>
                    <a:pt x="429135" y="343032"/>
                  </a:lnTo>
                  <a:lnTo>
                    <a:pt x="418036" y="383077"/>
                  </a:lnTo>
                  <a:lnTo>
                    <a:pt x="402539" y="419457"/>
                  </a:lnTo>
                  <a:lnTo>
                    <a:pt x="394279" y="436003"/>
                  </a:lnTo>
                  <a:lnTo>
                    <a:pt x="387754" y="450825"/>
                  </a:lnTo>
                  <a:lnTo>
                    <a:pt x="384929" y="468477"/>
                  </a:lnTo>
                  <a:lnTo>
                    <a:pt x="389214" y="483652"/>
                  </a:lnTo>
                  <a:lnTo>
                    <a:pt x="404020" y="491045"/>
                  </a:lnTo>
                  <a:lnTo>
                    <a:pt x="421233" y="494086"/>
                  </a:lnTo>
                  <a:lnTo>
                    <a:pt x="431461" y="499497"/>
                  </a:lnTo>
                  <a:lnTo>
                    <a:pt x="436170" y="506822"/>
                  </a:lnTo>
                  <a:lnTo>
                    <a:pt x="436824" y="515607"/>
                  </a:lnTo>
                  <a:lnTo>
                    <a:pt x="436411" y="537485"/>
                  </a:lnTo>
                  <a:lnTo>
                    <a:pt x="438092" y="556397"/>
                  </a:lnTo>
                  <a:lnTo>
                    <a:pt x="439162" y="576927"/>
                  </a:lnTo>
                  <a:lnTo>
                    <a:pt x="436913" y="603656"/>
                  </a:lnTo>
                  <a:lnTo>
                    <a:pt x="435290" y="614688"/>
                  </a:lnTo>
                  <a:lnTo>
                    <a:pt x="436211" y="628440"/>
                  </a:lnTo>
                  <a:lnTo>
                    <a:pt x="444642" y="640182"/>
                  </a:lnTo>
                  <a:lnTo>
                    <a:pt x="465551" y="645185"/>
                  </a:lnTo>
                  <a:lnTo>
                    <a:pt x="481714" y="640619"/>
                  </a:lnTo>
                  <a:lnTo>
                    <a:pt x="489812" y="629378"/>
                  </a:lnTo>
                  <a:lnTo>
                    <a:pt x="492294" y="615343"/>
                  </a:lnTo>
                  <a:lnTo>
                    <a:pt x="491612" y="602398"/>
                  </a:lnTo>
                  <a:lnTo>
                    <a:pt x="491033" y="579230"/>
                  </a:lnTo>
                  <a:lnTo>
                    <a:pt x="493669" y="558766"/>
                  </a:lnTo>
                  <a:lnTo>
                    <a:pt x="496077" y="537413"/>
                  </a:lnTo>
                  <a:lnTo>
                    <a:pt x="494812" y="511581"/>
                  </a:lnTo>
                  <a:lnTo>
                    <a:pt x="493346" y="501814"/>
                  </a:lnTo>
                  <a:lnTo>
                    <a:pt x="493515" y="496801"/>
                  </a:lnTo>
                  <a:lnTo>
                    <a:pt x="496711" y="495307"/>
                  </a:lnTo>
                  <a:lnTo>
                    <a:pt x="510875" y="496749"/>
                  </a:lnTo>
                  <a:lnTo>
                    <a:pt x="518861" y="497144"/>
                  </a:lnTo>
                  <a:lnTo>
                    <a:pt x="526125" y="497239"/>
                  </a:lnTo>
                  <a:lnTo>
                    <a:pt x="530512" y="496988"/>
                  </a:lnTo>
                  <a:lnTo>
                    <a:pt x="539122" y="495312"/>
                  </a:lnTo>
                  <a:lnTo>
                    <a:pt x="544533" y="494487"/>
                  </a:lnTo>
                  <a:lnTo>
                    <a:pt x="542856" y="507466"/>
                  </a:lnTo>
                  <a:lnTo>
                    <a:pt x="542706" y="522941"/>
                  </a:lnTo>
                  <a:lnTo>
                    <a:pt x="545039" y="539741"/>
                  </a:lnTo>
                  <a:lnTo>
                    <a:pt x="547741" y="562578"/>
                  </a:lnTo>
                  <a:lnTo>
                    <a:pt x="548698" y="596163"/>
                  </a:lnTo>
                  <a:lnTo>
                    <a:pt x="547513" y="608455"/>
                  </a:lnTo>
                  <a:lnTo>
                    <a:pt x="547112" y="623874"/>
                  </a:lnTo>
                  <a:lnTo>
                    <a:pt x="551800" y="637693"/>
                  </a:lnTo>
                  <a:lnTo>
                    <a:pt x="565881" y="645185"/>
                  </a:lnTo>
                  <a:lnTo>
                    <a:pt x="586068" y="642722"/>
                  </a:lnTo>
                  <a:lnTo>
                    <a:pt x="595177" y="631878"/>
                  </a:lnTo>
                  <a:lnTo>
                    <a:pt x="597357" y="618581"/>
                  </a:lnTo>
                  <a:lnTo>
                    <a:pt x="596755" y="608761"/>
                  </a:lnTo>
                  <a:lnTo>
                    <a:pt x="596883" y="588938"/>
                  </a:lnTo>
                  <a:lnTo>
                    <a:pt x="599513" y="572842"/>
                  </a:lnTo>
                  <a:lnTo>
                    <a:pt x="600468" y="550207"/>
                  </a:lnTo>
                  <a:lnTo>
                    <a:pt x="595574" y="510768"/>
                  </a:lnTo>
                  <a:lnTo>
                    <a:pt x="595932" y="499110"/>
                  </a:lnTo>
                  <a:lnTo>
                    <a:pt x="601822" y="493959"/>
                  </a:lnTo>
                  <a:lnTo>
                    <a:pt x="611894" y="492391"/>
                  </a:lnTo>
                  <a:lnTo>
                    <a:pt x="624797" y="491477"/>
                  </a:lnTo>
                  <a:lnTo>
                    <a:pt x="638533" y="485978"/>
                  </a:lnTo>
                  <a:lnTo>
                    <a:pt x="642943" y="474695"/>
                  </a:lnTo>
                  <a:lnTo>
                    <a:pt x="639950" y="458814"/>
                  </a:lnTo>
                  <a:lnTo>
                    <a:pt x="631477" y="439521"/>
                  </a:lnTo>
                  <a:lnTo>
                    <a:pt x="628503" y="431837"/>
                  </a:lnTo>
                  <a:lnTo>
                    <a:pt x="620765" y="406606"/>
                  </a:lnTo>
                  <a:lnTo>
                    <a:pt x="615005" y="390321"/>
                  </a:lnTo>
                  <a:lnTo>
                    <a:pt x="605388" y="365266"/>
                  </a:lnTo>
                  <a:lnTo>
                    <a:pt x="598504" y="344338"/>
                  </a:lnTo>
                  <a:lnTo>
                    <a:pt x="596474" y="328938"/>
                  </a:lnTo>
                  <a:lnTo>
                    <a:pt x="601416" y="320471"/>
                  </a:lnTo>
                  <a:lnTo>
                    <a:pt x="612084" y="320306"/>
                  </a:lnTo>
                  <a:lnTo>
                    <a:pt x="623463" y="328026"/>
                  </a:lnTo>
                  <a:lnTo>
                    <a:pt x="634138" y="341325"/>
                  </a:lnTo>
                  <a:lnTo>
                    <a:pt x="642691" y="357898"/>
                  </a:lnTo>
                  <a:lnTo>
                    <a:pt x="648031" y="370144"/>
                  </a:lnTo>
                  <a:lnTo>
                    <a:pt x="659584" y="395069"/>
                  </a:lnTo>
                  <a:lnTo>
                    <a:pt x="663189" y="404050"/>
                  </a:lnTo>
                  <a:lnTo>
                    <a:pt x="677038" y="423192"/>
                  </a:lnTo>
                  <a:lnTo>
                    <a:pt x="694256" y="424675"/>
                  </a:lnTo>
                  <a:lnTo>
                    <a:pt x="707298" y="413765"/>
                  </a:lnTo>
                  <a:lnTo>
                    <a:pt x="708617" y="395731"/>
                  </a:lnTo>
                  <a:lnTo>
                    <a:pt x="703219" y="383673"/>
                  </a:lnTo>
                  <a:lnTo>
                    <a:pt x="694747" y="366417"/>
                  </a:lnTo>
                  <a:lnTo>
                    <a:pt x="685948" y="347479"/>
                  </a:lnTo>
                  <a:lnTo>
                    <a:pt x="669122" y="305980"/>
                  </a:lnTo>
                  <a:lnTo>
                    <a:pt x="625829" y="255891"/>
                  </a:lnTo>
                  <a:lnTo>
                    <a:pt x="571520" y="235364"/>
                  </a:lnTo>
                  <a:lnTo>
                    <a:pt x="558336" y="229914"/>
                  </a:lnTo>
                  <a:lnTo>
                    <a:pt x="552313" y="221654"/>
                  </a:lnTo>
                  <a:lnTo>
                    <a:pt x="549651" y="207086"/>
                  </a:lnTo>
                  <a:lnTo>
                    <a:pt x="553184" y="184600"/>
                  </a:lnTo>
                  <a:lnTo>
                    <a:pt x="566316" y="173740"/>
                  </a:lnTo>
                  <a:lnTo>
                    <a:pt x="582787" y="175051"/>
                  </a:lnTo>
                  <a:lnTo>
                    <a:pt x="596336" y="189077"/>
                  </a:lnTo>
                  <a:lnTo>
                    <a:pt x="598259" y="196492"/>
                  </a:lnTo>
                  <a:lnTo>
                    <a:pt x="599489" y="204819"/>
                  </a:lnTo>
                  <a:lnTo>
                    <a:pt x="602876" y="212869"/>
                  </a:lnTo>
                  <a:lnTo>
                    <a:pt x="611271" y="219455"/>
                  </a:lnTo>
                  <a:lnTo>
                    <a:pt x="625078" y="222065"/>
                  </a:lnTo>
                  <a:lnTo>
                    <a:pt x="635246" y="216053"/>
                  </a:lnTo>
                  <a:lnTo>
                    <a:pt x="642989" y="202805"/>
                  </a:lnTo>
                  <a:lnTo>
                    <a:pt x="649524" y="183705"/>
                  </a:lnTo>
                  <a:lnTo>
                    <a:pt x="649781" y="170317"/>
                  </a:lnTo>
                  <a:lnTo>
                    <a:pt x="646555" y="159822"/>
                  </a:lnTo>
                  <a:lnTo>
                    <a:pt x="642848" y="149090"/>
                  </a:lnTo>
                  <a:lnTo>
                    <a:pt x="641662" y="134988"/>
                  </a:lnTo>
                  <a:lnTo>
                    <a:pt x="639274" y="96395"/>
                  </a:lnTo>
                  <a:lnTo>
                    <a:pt x="625729" y="52955"/>
                  </a:lnTo>
                  <a:lnTo>
                    <a:pt x="597741" y="16816"/>
                  </a:lnTo>
                  <a:lnTo>
                    <a:pt x="552026" y="126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0DAE2B-2C64-016F-FEB7-97032C5226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a 1">
            <a:extLst>
              <a:ext uri="{FF2B5EF4-FFF2-40B4-BE49-F238E27FC236}">
                <a16:creationId xmlns:a16="http://schemas.microsoft.com/office/drawing/2014/main" id="{79EE02E9-87DA-A9D3-A6B9-B78EFCE7AF02}"/>
              </a:ext>
            </a:extLst>
          </p:cNvPr>
          <p:cNvGrpSpPr/>
          <p:nvPr/>
        </p:nvGrpSpPr>
        <p:grpSpPr>
          <a:xfrm>
            <a:off x="1219166" y="614827"/>
            <a:ext cx="2103509" cy="454741"/>
            <a:chOff x="1219166" y="614827"/>
            <a:chExt cx="2103509" cy="454741"/>
          </a:xfrm>
        </p:grpSpPr>
        <p:sp>
          <p:nvSpPr>
            <p:cNvPr id="3" name="object 2">
              <a:extLst>
                <a:ext uri="{FF2B5EF4-FFF2-40B4-BE49-F238E27FC236}">
                  <a16:creationId xmlns:a16="http://schemas.microsoft.com/office/drawing/2014/main" id="{C0627C99-2311-0007-6132-41457CB48152}"/>
                </a:ext>
              </a:extLst>
            </p:cNvPr>
            <p:cNvSpPr/>
            <p:nvPr/>
          </p:nvSpPr>
          <p:spPr>
            <a:xfrm>
              <a:off x="2366558" y="614827"/>
              <a:ext cx="81915" cy="59690"/>
            </a:xfrm>
            <a:custGeom>
              <a:avLst/>
              <a:gdLst/>
              <a:ahLst/>
              <a:cxnLst/>
              <a:rect l="l" t="t" r="r" b="b"/>
              <a:pathLst>
                <a:path w="81914" h="59690">
                  <a:moveTo>
                    <a:pt x="81737" y="0"/>
                  </a:moveTo>
                  <a:lnTo>
                    <a:pt x="11010" y="0"/>
                  </a:lnTo>
                  <a:lnTo>
                    <a:pt x="0" y="59524"/>
                  </a:lnTo>
                  <a:lnTo>
                    <a:pt x="54775" y="59524"/>
                  </a:lnTo>
                  <a:lnTo>
                    <a:pt x="81737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3">
              <a:extLst>
                <a:ext uri="{FF2B5EF4-FFF2-40B4-BE49-F238E27FC236}">
                  <a16:creationId xmlns:a16="http://schemas.microsoft.com/office/drawing/2014/main" id="{603DE35A-5347-254F-7D69-D8117DDE8FF2}"/>
                </a:ext>
              </a:extLst>
            </p:cNvPr>
            <p:cNvSpPr/>
            <p:nvPr/>
          </p:nvSpPr>
          <p:spPr>
            <a:xfrm>
              <a:off x="1514428" y="614827"/>
              <a:ext cx="81915" cy="59690"/>
            </a:xfrm>
            <a:custGeom>
              <a:avLst/>
              <a:gdLst/>
              <a:ahLst/>
              <a:cxnLst/>
              <a:rect l="l" t="t" r="r" b="b"/>
              <a:pathLst>
                <a:path w="81915" h="59690">
                  <a:moveTo>
                    <a:pt x="81737" y="0"/>
                  </a:moveTo>
                  <a:lnTo>
                    <a:pt x="11010" y="0"/>
                  </a:lnTo>
                  <a:lnTo>
                    <a:pt x="0" y="59524"/>
                  </a:lnTo>
                  <a:lnTo>
                    <a:pt x="54775" y="59524"/>
                  </a:lnTo>
                  <a:lnTo>
                    <a:pt x="81737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4">
              <a:extLst>
                <a:ext uri="{FF2B5EF4-FFF2-40B4-BE49-F238E27FC236}">
                  <a16:creationId xmlns:a16="http://schemas.microsoft.com/office/drawing/2014/main" id="{5B580D1D-8C61-68B6-6300-9C348C025A5A}"/>
                </a:ext>
              </a:extLst>
            </p:cNvPr>
            <p:cNvSpPr/>
            <p:nvPr/>
          </p:nvSpPr>
          <p:spPr>
            <a:xfrm>
              <a:off x="2916204" y="1005667"/>
              <a:ext cx="166370" cy="63500"/>
            </a:xfrm>
            <a:custGeom>
              <a:avLst/>
              <a:gdLst/>
              <a:ahLst/>
              <a:cxnLst/>
              <a:rect l="l" t="t" r="r" b="b"/>
              <a:pathLst>
                <a:path w="166369" h="63500">
                  <a:moveTo>
                    <a:pt x="82384" y="0"/>
                  </a:moveTo>
                  <a:lnTo>
                    <a:pt x="52845" y="3785"/>
                  </a:lnTo>
                  <a:lnTo>
                    <a:pt x="29257" y="15376"/>
                  </a:lnTo>
                  <a:lnTo>
                    <a:pt x="11636" y="35125"/>
                  </a:lnTo>
                  <a:lnTo>
                    <a:pt x="0" y="63385"/>
                  </a:lnTo>
                  <a:lnTo>
                    <a:pt x="165823" y="63385"/>
                  </a:lnTo>
                  <a:lnTo>
                    <a:pt x="153522" y="35061"/>
                  </a:lnTo>
                  <a:lnTo>
                    <a:pt x="135524" y="15319"/>
                  </a:lnTo>
                  <a:lnTo>
                    <a:pt x="111817" y="3763"/>
                  </a:lnTo>
                  <a:lnTo>
                    <a:pt x="82384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5">
              <a:extLst>
                <a:ext uri="{FF2B5EF4-FFF2-40B4-BE49-F238E27FC236}">
                  <a16:creationId xmlns:a16="http://schemas.microsoft.com/office/drawing/2014/main" id="{3982ED11-D46B-B5FF-05FF-7E089158E393}"/>
                </a:ext>
              </a:extLst>
            </p:cNvPr>
            <p:cNvSpPr/>
            <p:nvPr/>
          </p:nvSpPr>
          <p:spPr>
            <a:xfrm>
              <a:off x="2790570" y="615264"/>
              <a:ext cx="63500" cy="454025"/>
            </a:xfrm>
            <a:custGeom>
              <a:avLst/>
              <a:gdLst/>
              <a:ahLst/>
              <a:cxnLst/>
              <a:rect l="l" t="t" r="r" b="b"/>
              <a:pathLst>
                <a:path w="63500" h="454025">
                  <a:moveTo>
                    <a:pt x="63271" y="0"/>
                  </a:moveTo>
                  <a:lnTo>
                    <a:pt x="0" y="0"/>
                  </a:lnTo>
                  <a:lnTo>
                    <a:pt x="0" y="453783"/>
                  </a:lnTo>
                  <a:lnTo>
                    <a:pt x="63271" y="453783"/>
                  </a:lnTo>
                  <a:lnTo>
                    <a:pt x="63271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6">
              <a:extLst>
                <a:ext uri="{FF2B5EF4-FFF2-40B4-BE49-F238E27FC236}">
                  <a16:creationId xmlns:a16="http://schemas.microsoft.com/office/drawing/2014/main" id="{E57B618E-30F1-A1A6-3357-E556F9E5CCB6}"/>
                </a:ext>
              </a:extLst>
            </p:cNvPr>
            <p:cNvSpPr/>
            <p:nvPr/>
          </p:nvSpPr>
          <p:spPr>
            <a:xfrm>
              <a:off x="2671978" y="1010183"/>
              <a:ext cx="63500" cy="59055"/>
            </a:xfrm>
            <a:custGeom>
              <a:avLst/>
              <a:gdLst/>
              <a:ahLst/>
              <a:cxnLst/>
              <a:rect l="l" t="t" r="r" b="b"/>
              <a:pathLst>
                <a:path w="63500" h="59055">
                  <a:moveTo>
                    <a:pt x="62941" y="0"/>
                  </a:moveTo>
                  <a:lnTo>
                    <a:pt x="0" y="0"/>
                  </a:lnTo>
                  <a:lnTo>
                    <a:pt x="0" y="59004"/>
                  </a:lnTo>
                  <a:lnTo>
                    <a:pt x="62941" y="59004"/>
                  </a:lnTo>
                  <a:lnTo>
                    <a:pt x="62941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7">
              <a:extLst>
                <a:ext uri="{FF2B5EF4-FFF2-40B4-BE49-F238E27FC236}">
                  <a16:creationId xmlns:a16="http://schemas.microsoft.com/office/drawing/2014/main" id="{AC342FDC-0B98-C845-99AD-EC6ED2997C5F}"/>
                </a:ext>
              </a:extLst>
            </p:cNvPr>
            <p:cNvSpPr/>
            <p:nvPr/>
          </p:nvSpPr>
          <p:spPr>
            <a:xfrm>
              <a:off x="2534604" y="1010191"/>
              <a:ext cx="72390" cy="59055"/>
            </a:xfrm>
            <a:custGeom>
              <a:avLst/>
              <a:gdLst/>
              <a:ahLst/>
              <a:cxnLst/>
              <a:rect l="l" t="t" r="r" b="b"/>
              <a:pathLst>
                <a:path w="72389" h="59055">
                  <a:moveTo>
                    <a:pt x="54140" y="0"/>
                  </a:moveTo>
                  <a:lnTo>
                    <a:pt x="0" y="0"/>
                  </a:lnTo>
                  <a:lnTo>
                    <a:pt x="0" y="59004"/>
                  </a:lnTo>
                  <a:lnTo>
                    <a:pt x="71780" y="59004"/>
                  </a:lnTo>
                  <a:lnTo>
                    <a:pt x="54140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8">
              <a:extLst>
                <a:ext uri="{FF2B5EF4-FFF2-40B4-BE49-F238E27FC236}">
                  <a16:creationId xmlns:a16="http://schemas.microsoft.com/office/drawing/2014/main" id="{86500899-8D80-AECB-3E43-70081110C5B9}"/>
                </a:ext>
              </a:extLst>
            </p:cNvPr>
            <p:cNvSpPr/>
            <p:nvPr/>
          </p:nvSpPr>
          <p:spPr>
            <a:xfrm>
              <a:off x="2101685" y="614895"/>
              <a:ext cx="386715" cy="454659"/>
            </a:xfrm>
            <a:custGeom>
              <a:avLst/>
              <a:gdLst/>
              <a:ahLst/>
              <a:cxnLst/>
              <a:rect l="l" t="t" r="r" b="b"/>
              <a:pathLst>
                <a:path w="386714" h="454659">
                  <a:moveTo>
                    <a:pt x="158521" y="394970"/>
                  </a:moveTo>
                  <a:lnTo>
                    <a:pt x="63271" y="394970"/>
                  </a:lnTo>
                  <a:lnTo>
                    <a:pt x="63271" y="246380"/>
                  </a:lnTo>
                  <a:lnTo>
                    <a:pt x="125869" y="246380"/>
                  </a:lnTo>
                  <a:lnTo>
                    <a:pt x="125869" y="186690"/>
                  </a:lnTo>
                  <a:lnTo>
                    <a:pt x="63271" y="186690"/>
                  </a:lnTo>
                  <a:lnTo>
                    <a:pt x="63271" y="59690"/>
                  </a:lnTo>
                  <a:lnTo>
                    <a:pt x="153085" y="59690"/>
                  </a:lnTo>
                  <a:lnTo>
                    <a:pt x="153085" y="0"/>
                  </a:lnTo>
                  <a:lnTo>
                    <a:pt x="0" y="0"/>
                  </a:lnTo>
                  <a:lnTo>
                    <a:pt x="0" y="59690"/>
                  </a:lnTo>
                  <a:lnTo>
                    <a:pt x="0" y="186690"/>
                  </a:lnTo>
                  <a:lnTo>
                    <a:pt x="0" y="246380"/>
                  </a:lnTo>
                  <a:lnTo>
                    <a:pt x="0" y="394970"/>
                  </a:lnTo>
                  <a:lnTo>
                    <a:pt x="0" y="454660"/>
                  </a:lnTo>
                  <a:lnTo>
                    <a:pt x="158521" y="454660"/>
                  </a:lnTo>
                  <a:lnTo>
                    <a:pt x="158521" y="394970"/>
                  </a:lnTo>
                  <a:close/>
                </a:path>
                <a:path w="386714" h="454659">
                  <a:moveTo>
                    <a:pt x="263880" y="454164"/>
                  </a:moveTo>
                  <a:lnTo>
                    <a:pt x="263156" y="436930"/>
                  </a:lnTo>
                  <a:lnTo>
                    <a:pt x="263156" y="429221"/>
                  </a:lnTo>
                  <a:lnTo>
                    <a:pt x="262686" y="395706"/>
                  </a:lnTo>
                  <a:lnTo>
                    <a:pt x="200431" y="398411"/>
                  </a:lnTo>
                  <a:lnTo>
                    <a:pt x="200240" y="414743"/>
                  </a:lnTo>
                  <a:lnTo>
                    <a:pt x="200215" y="441312"/>
                  </a:lnTo>
                  <a:lnTo>
                    <a:pt x="200444" y="454164"/>
                  </a:lnTo>
                  <a:lnTo>
                    <a:pt x="263880" y="454164"/>
                  </a:lnTo>
                  <a:close/>
                </a:path>
                <a:path w="386714" h="454659">
                  <a:moveTo>
                    <a:pt x="386689" y="454152"/>
                  </a:moveTo>
                  <a:lnTo>
                    <a:pt x="373964" y="390804"/>
                  </a:lnTo>
                  <a:lnTo>
                    <a:pt x="341655" y="328383"/>
                  </a:lnTo>
                  <a:lnTo>
                    <a:pt x="309841" y="282371"/>
                  </a:lnTo>
                  <a:lnTo>
                    <a:pt x="285165" y="244602"/>
                  </a:lnTo>
                  <a:lnTo>
                    <a:pt x="271780" y="220789"/>
                  </a:lnTo>
                  <a:lnTo>
                    <a:pt x="266255" y="203568"/>
                  </a:lnTo>
                  <a:lnTo>
                    <a:pt x="265176" y="185597"/>
                  </a:lnTo>
                  <a:lnTo>
                    <a:pt x="266915" y="167627"/>
                  </a:lnTo>
                  <a:lnTo>
                    <a:pt x="272034" y="154470"/>
                  </a:lnTo>
                  <a:lnTo>
                    <a:pt x="280314" y="146392"/>
                  </a:lnTo>
                  <a:lnTo>
                    <a:pt x="291579" y="143637"/>
                  </a:lnTo>
                  <a:lnTo>
                    <a:pt x="301409" y="145516"/>
                  </a:lnTo>
                  <a:lnTo>
                    <a:pt x="318858" y="181991"/>
                  </a:lnTo>
                  <a:lnTo>
                    <a:pt x="319989" y="226555"/>
                  </a:lnTo>
                  <a:lnTo>
                    <a:pt x="381571" y="220459"/>
                  </a:lnTo>
                  <a:lnTo>
                    <a:pt x="381152" y="179565"/>
                  </a:lnTo>
                  <a:lnTo>
                    <a:pt x="367576" y="122745"/>
                  </a:lnTo>
                  <a:lnTo>
                    <a:pt x="325285" y="89217"/>
                  </a:lnTo>
                  <a:lnTo>
                    <a:pt x="295630" y="84759"/>
                  </a:lnTo>
                  <a:lnTo>
                    <a:pt x="257162" y="91617"/>
                  </a:lnTo>
                  <a:lnTo>
                    <a:pt x="227965" y="111163"/>
                  </a:lnTo>
                  <a:lnTo>
                    <a:pt x="209410" y="141859"/>
                  </a:lnTo>
                  <a:lnTo>
                    <a:pt x="202920" y="182206"/>
                  </a:lnTo>
                  <a:lnTo>
                    <a:pt x="205536" y="211074"/>
                  </a:lnTo>
                  <a:lnTo>
                    <a:pt x="230047" y="272338"/>
                  </a:lnTo>
                  <a:lnTo>
                    <a:pt x="254355" y="311467"/>
                  </a:lnTo>
                  <a:lnTo>
                    <a:pt x="285483" y="357479"/>
                  </a:lnTo>
                  <a:lnTo>
                    <a:pt x="304647" y="384568"/>
                  </a:lnTo>
                  <a:lnTo>
                    <a:pt x="316445" y="406133"/>
                  </a:lnTo>
                  <a:lnTo>
                    <a:pt x="322402" y="425526"/>
                  </a:lnTo>
                  <a:lnTo>
                    <a:pt x="324053" y="447408"/>
                  </a:lnTo>
                  <a:lnTo>
                    <a:pt x="323900" y="454152"/>
                  </a:lnTo>
                  <a:lnTo>
                    <a:pt x="386689" y="454152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9">
              <a:extLst>
                <a:ext uri="{FF2B5EF4-FFF2-40B4-BE49-F238E27FC236}">
                  <a16:creationId xmlns:a16="http://schemas.microsoft.com/office/drawing/2014/main" id="{0A222D3A-F835-23DA-D65A-9151AB68BD18}"/>
                </a:ext>
              </a:extLst>
            </p:cNvPr>
            <p:cNvSpPr/>
            <p:nvPr/>
          </p:nvSpPr>
          <p:spPr>
            <a:xfrm>
              <a:off x="1452245" y="614832"/>
              <a:ext cx="593725" cy="454659"/>
            </a:xfrm>
            <a:custGeom>
              <a:avLst/>
              <a:gdLst/>
              <a:ahLst/>
              <a:cxnLst/>
              <a:rect l="l" t="t" r="r" b="b"/>
              <a:pathLst>
                <a:path w="593725" h="454659">
                  <a:moveTo>
                    <a:pt x="178663" y="206184"/>
                  </a:moveTo>
                  <a:lnTo>
                    <a:pt x="176123" y="151193"/>
                  </a:lnTo>
                  <a:lnTo>
                    <a:pt x="150901" y="106464"/>
                  </a:lnTo>
                  <a:lnTo>
                    <a:pt x="112382" y="87617"/>
                  </a:lnTo>
                  <a:lnTo>
                    <a:pt x="89331" y="85051"/>
                  </a:lnTo>
                  <a:lnTo>
                    <a:pt x="66268" y="87617"/>
                  </a:lnTo>
                  <a:lnTo>
                    <a:pt x="27762" y="106464"/>
                  </a:lnTo>
                  <a:lnTo>
                    <a:pt x="2540" y="151193"/>
                  </a:lnTo>
                  <a:lnTo>
                    <a:pt x="0" y="206184"/>
                  </a:lnTo>
                  <a:lnTo>
                    <a:pt x="114" y="454228"/>
                  </a:lnTo>
                  <a:lnTo>
                    <a:pt x="62941" y="454228"/>
                  </a:lnTo>
                  <a:lnTo>
                    <a:pt x="62941" y="180467"/>
                  </a:lnTo>
                  <a:lnTo>
                    <a:pt x="64490" y="163906"/>
                  </a:lnTo>
                  <a:lnTo>
                    <a:pt x="69278" y="152552"/>
                  </a:lnTo>
                  <a:lnTo>
                    <a:pt x="77495" y="146024"/>
                  </a:lnTo>
                  <a:lnTo>
                    <a:pt x="89331" y="143929"/>
                  </a:lnTo>
                  <a:lnTo>
                    <a:pt x="101447" y="146024"/>
                  </a:lnTo>
                  <a:lnTo>
                    <a:pt x="109626" y="152552"/>
                  </a:lnTo>
                  <a:lnTo>
                    <a:pt x="114261" y="163906"/>
                  </a:lnTo>
                  <a:lnTo>
                    <a:pt x="115722" y="180467"/>
                  </a:lnTo>
                  <a:lnTo>
                    <a:pt x="115722" y="454228"/>
                  </a:lnTo>
                  <a:lnTo>
                    <a:pt x="178549" y="454228"/>
                  </a:lnTo>
                  <a:lnTo>
                    <a:pt x="178663" y="206184"/>
                  </a:lnTo>
                  <a:close/>
                </a:path>
                <a:path w="593725" h="454659">
                  <a:moveTo>
                    <a:pt x="492417" y="546"/>
                  </a:moveTo>
                  <a:lnTo>
                    <a:pt x="434568" y="546"/>
                  </a:lnTo>
                  <a:lnTo>
                    <a:pt x="402577" y="268008"/>
                  </a:lnTo>
                  <a:lnTo>
                    <a:pt x="371957" y="546"/>
                  </a:lnTo>
                  <a:lnTo>
                    <a:pt x="322275" y="546"/>
                  </a:lnTo>
                  <a:lnTo>
                    <a:pt x="291642" y="258483"/>
                  </a:lnTo>
                  <a:lnTo>
                    <a:pt x="259651" y="546"/>
                  </a:lnTo>
                  <a:lnTo>
                    <a:pt x="201803" y="546"/>
                  </a:lnTo>
                  <a:lnTo>
                    <a:pt x="259613" y="454228"/>
                  </a:lnTo>
                  <a:lnTo>
                    <a:pt x="316179" y="454228"/>
                  </a:lnTo>
                  <a:lnTo>
                    <a:pt x="346087" y="210159"/>
                  </a:lnTo>
                  <a:lnTo>
                    <a:pt x="379399" y="454228"/>
                  </a:lnTo>
                  <a:lnTo>
                    <a:pt x="434606" y="454228"/>
                  </a:lnTo>
                  <a:lnTo>
                    <a:pt x="492417" y="546"/>
                  </a:lnTo>
                  <a:close/>
                </a:path>
                <a:path w="593725" h="454659">
                  <a:moveTo>
                    <a:pt x="593521" y="97790"/>
                  </a:moveTo>
                  <a:lnTo>
                    <a:pt x="530250" y="97790"/>
                  </a:lnTo>
                  <a:lnTo>
                    <a:pt x="530250" y="454215"/>
                  </a:lnTo>
                  <a:lnTo>
                    <a:pt x="593521" y="454215"/>
                  </a:lnTo>
                  <a:lnTo>
                    <a:pt x="593521" y="97790"/>
                  </a:lnTo>
                  <a:close/>
                </a:path>
                <a:path w="593725" h="454659">
                  <a:moveTo>
                    <a:pt x="593521" y="0"/>
                  </a:moveTo>
                  <a:lnTo>
                    <a:pt x="530250" y="0"/>
                  </a:lnTo>
                  <a:lnTo>
                    <a:pt x="530250" y="59524"/>
                  </a:lnTo>
                  <a:lnTo>
                    <a:pt x="593521" y="59524"/>
                  </a:lnTo>
                  <a:lnTo>
                    <a:pt x="593521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0">
              <a:extLst>
                <a:ext uri="{FF2B5EF4-FFF2-40B4-BE49-F238E27FC236}">
                  <a16:creationId xmlns:a16="http://schemas.microsoft.com/office/drawing/2014/main" id="{D3819640-2117-FAF1-1A4A-57710F375D45}"/>
                </a:ext>
              </a:extLst>
            </p:cNvPr>
            <p:cNvSpPr/>
            <p:nvPr/>
          </p:nvSpPr>
          <p:spPr>
            <a:xfrm>
              <a:off x="2534606" y="615269"/>
              <a:ext cx="200660" cy="357505"/>
            </a:xfrm>
            <a:custGeom>
              <a:avLst/>
              <a:gdLst/>
              <a:ahLst/>
              <a:cxnLst/>
              <a:rect l="l" t="t" r="r" b="b"/>
              <a:pathLst>
                <a:path w="200660" h="357505">
                  <a:moveTo>
                    <a:pt x="200317" y="0"/>
                  </a:moveTo>
                  <a:lnTo>
                    <a:pt x="137375" y="0"/>
                  </a:lnTo>
                  <a:lnTo>
                    <a:pt x="137375" y="171640"/>
                  </a:lnTo>
                  <a:lnTo>
                    <a:pt x="83654" y="0"/>
                  </a:lnTo>
                  <a:lnTo>
                    <a:pt x="0" y="0"/>
                  </a:lnTo>
                  <a:lnTo>
                    <a:pt x="0" y="357060"/>
                  </a:lnTo>
                  <a:lnTo>
                    <a:pt x="62941" y="357060"/>
                  </a:lnTo>
                  <a:lnTo>
                    <a:pt x="62941" y="120205"/>
                  </a:lnTo>
                  <a:lnTo>
                    <a:pt x="137375" y="357060"/>
                  </a:lnTo>
                  <a:lnTo>
                    <a:pt x="200317" y="357060"/>
                  </a:lnTo>
                  <a:lnTo>
                    <a:pt x="200317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1">
              <a:extLst>
                <a:ext uri="{FF2B5EF4-FFF2-40B4-BE49-F238E27FC236}">
                  <a16:creationId xmlns:a16="http://schemas.microsoft.com/office/drawing/2014/main" id="{30454CB6-FDF1-C758-5471-C9321595A6EF}"/>
                </a:ext>
              </a:extLst>
            </p:cNvPr>
            <p:cNvSpPr/>
            <p:nvPr/>
          </p:nvSpPr>
          <p:spPr>
            <a:xfrm>
              <a:off x="2909925" y="615276"/>
              <a:ext cx="412750" cy="454025"/>
            </a:xfrm>
            <a:custGeom>
              <a:avLst/>
              <a:gdLst/>
              <a:ahLst/>
              <a:cxnLst/>
              <a:rect l="l" t="t" r="r" b="b"/>
              <a:pathLst>
                <a:path w="412750" h="454025">
                  <a:moveTo>
                    <a:pt x="180009" y="243116"/>
                  </a:moveTo>
                  <a:lnTo>
                    <a:pt x="178663" y="195745"/>
                  </a:lnTo>
                  <a:lnTo>
                    <a:pt x="115722" y="195745"/>
                  </a:lnTo>
                  <a:lnTo>
                    <a:pt x="116967" y="232384"/>
                  </a:lnTo>
                  <a:lnTo>
                    <a:pt x="117081" y="242443"/>
                  </a:lnTo>
                  <a:lnTo>
                    <a:pt x="115785" y="272338"/>
                  </a:lnTo>
                  <a:lnTo>
                    <a:pt x="111239" y="291249"/>
                  </a:lnTo>
                  <a:lnTo>
                    <a:pt x="102514" y="301155"/>
                  </a:lnTo>
                  <a:lnTo>
                    <a:pt x="88646" y="304012"/>
                  </a:lnTo>
                  <a:lnTo>
                    <a:pt x="76073" y="301815"/>
                  </a:lnTo>
                  <a:lnTo>
                    <a:pt x="68186" y="294043"/>
                  </a:lnTo>
                  <a:lnTo>
                    <a:pt x="64109" y="278904"/>
                  </a:lnTo>
                  <a:lnTo>
                    <a:pt x="62941" y="254622"/>
                  </a:lnTo>
                  <a:lnTo>
                    <a:pt x="62992" y="0"/>
                  </a:lnTo>
                  <a:lnTo>
                    <a:pt x="165" y="0"/>
                  </a:lnTo>
                  <a:lnTo>
                    <a:pt x="0" y="6261"/>
                  </a:lnTo>
                  <a:lnTo>
                    <a:pt x="0" y="254622"/>
                  </a:lnTo>
                  <a:lnTo>
                    <a:pt x="5575" y="301802"/>
                  </a:lnTo>
                  <a:lnTo>
                    <a:pt x="22250" y="335661"/>
                  </a:lnTo>
                  <a:lnTo>
                    <a:pt x="49961" y="356069"/>
                  </a:lnTo>
                  <a:lnTo>
                    <a:pt x="88646" y="362889"/>
                  </a:lnTo>
                  <a:lnTo>
                    <a:pt x="128905" y="355511"/>
                  </a:lnTo>
                  <a:lnTo>
                    <a:pt x="157429" y="333209"/>
                  </a:lnTo>
                  <a:lnTo>
                    <a:pt x="174396" y="295808"/>
                  </a:lnTo>
                  <a:lnTo>
                    <a:pt x="180009" y="243116"/>
                  </a:lnTo>
                  <a:close/>
                </a:path>
                <a:path w="412750" h="454025">
                  <a:moveTo>
                    <a:pt x="180009" y="10287"/>
                  </a:moveTo>
                  <a:lnTo>
                    <a:pt x="179539" y="0"/>
                  </a:lnTo>
                  <a:lnTo>
                    <a:pt x="116586" y="0"/>
                  </a:lnTo>
                  <a:lnTo>
                    <a:pt x="116916" y="6057"/>
                  </a:lnTo>
                  <a:lnTo>
                    <a:pt x="117081" y="12788"/>
                  </a:lnTo>
                  <a:lnTo>
                    <a:pt x="117055" y="28016"/>
                  </a:lnTo>
                  <a:lnTo>
                    <a:pt x="116916" y="35598"/>
                  </a:lnTo>
                  <a:lnTo>
                    <a:pt x="116509" y="45059"/>
                  </a:lnTo>
                  <a:lnTo>
                    <a:pt x="115722" y="58242"/>
                  </a:lnTo>
                  <a:lnTo>
                    <a:pt x="178663" y="58242"/>
                  </a:lnTo>
                  <a:lnTo>
                    <a:pt x="179438" y="42900"/>
                  </a:lnTo>
                  <a:lnTo>
                    <a:pt x="179844" y="31965"/>
                  </a:lnTo>
                  <a:lnTo>
                    <a:pt x="180009" y="10287"/>
                  </a:lnTo>
                  <a:close/>
                </a:path>
                <a:path w="412750" h="454025">
                  <a:moveTo>
                    <a:pt x="412635" y="0"/>
                  </a:moveTo>
                  <a:lnTo>
                    <a:pt x="345960" y="0"/>
                  </a:lnTo>
                  <a:lnTo>
                    <a:pt x="311264" y="167360"/>
                  </a:lnTo>
                  <a:lnTo>
                    <a:pt x="276567" y="0"/>
                  </a:lnTo>
                  <a:lnTo>
                    <a:pt x="207848" y="0"/>
                  </a:lnTo>
                  <a:lnTo>
                    <a:pt x="278599" y="265328"/>
                  </a:lnTo>
                  <a:lnTo>
                    <a:pt x="278599" y="453783"/>
                  </a:lnTo>
                  <a:lnTo>
                    <a:pt x="341871" y="453783"/>
                  </a:lnTo>
                  <a:lnTo>
                    <a:pt x="341871" y="265328"/>
                  </a:lnTo>
                  <a:lnTo>
                    <a:pt x="412635" y="0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2">
              <a:extLst>
                <a:ext uri="{FF2B5EF4-FFF2-40B4-BE49-F238E27FC236}">
                  <a16:creationId xmlns:a16="http://schemas.microsoft.com/office/drawing/2014/main" id="{ABE304BA-F86F-9F24-4AC0-822D15B509EF}"/>
                </a:ext>
              </a:extLst>
            </p:cNvPr>
            <p:cNvSpPr/>
            <p:nvPr/>
          </p:nvSpPr>
          <p:spPr>
            <a:xfrm>
              <a:off x="1219166" y="614909"/>
              <a:ext cx="194945" cy="454659"/>
            </a:xfrm>
            <a:custGeom>
              <a:avLst/>
              <a:gdLst/>
              <a:ahLst/>
              <a:cxnLst/>
              <a:rect l="l" t="t" r="r" b="b"/>
              <a:pathLst>
                <a:path w="194944" h="454659">
                  <a:moveTo>
                    <a:pt x="73113" y="0"/>
                  </a:moveTo>
                  <a:lnTo>
                    <a:pt x="0" y="0"/>
                  </a:lnTo>
                  <a:lnTo>
                    <a:pt x="0" y="454139"/>
                  </a:lnTo>
                  <a:lnTo>
                    <a:pt x="63347" y="454139"/>
                  </a:lnTo>
                  <a:lnTo>
                    <a:pt x="63347" y="270700"/>
                  </a:lnTo>
                  <a:lnTo>
                    <a:pt x="75476" y="270700"/>
                  </a:lnTo>
                  <a:lnTo>
                    <a:pt x="80848" y="270268"/>
                  </a:lnTo>
                  <a:lnTo>
                    <a:pt x="86144" y="269532"/>
                  </a:lnTo>
                  <a:lnTo>
                    <a:pt x="151426" y="269532"/>
                  </a:lnTo>
                  <a:lnTo>
                    <a:pt x="145732" y="242785"/>
                  </a:lnTo>
                  <a:lnTo>
                    <a:pt x="165892" y="221709"/>
                  </a:lnTo>
                  <a:lnTo>
                    <a:pt x="174649" y="207200"/>
                  </a:lnTo>
                  <a:lnTo>
                    <a:pt x="67678" y="207200"/>
                  </a:lnTo>
                  <a:lnTo>
                    <a:pt x="65011" y="206933"/>
                  </a:lnTo>
                  <a:lnTo>
                    <a:pt x="65036" y="206667"/>
                  </a:lnTo>
                  <a:lnTo>
                    <a:pt x="63347" y="206667"/>
                  </a:lnTo>
                  <a:lnTo>
                    <a:pt x="63309" y="63880"/>
                  </a:lnTo>
                  <a:lnTo>
                    <a:pt x="65506" y="63588"/>
                  </a:lnTo>
                  <a:lnTo>
                    <a:pt x="67729" y="63411"/>
                  </a:lnTo>
                  <a:lnTo>
                    <a:pt x="172935" y="63411"/>
                  </a:lnTo>
                  <a:lnTo>
                    <a:pt x="159111" y="40716"/>
                  </a:lnTo>
                  <a:lnTo>
                    <a:pt x="120512" y="11547"/>
                  </a:lnTo>
                  <a:lnTo>
                    <a:pt x="73113" y="0"/>
                  </a:lnTo>
                  <a:close/>
                </a:path>
                <a:path w="194944" h="454659">
                  <a:moveTo>
                    <a:pt x="151426" y="269532"/>
                  </a:moveTo>
                  <a:lnTo>
                    <a:pt x="86144" y="269532"/>
                  </a:lnTo>
                  <a:lnTo>
                    <a:pt x="122605" y="454139"/>
                  </a:lnTo>
                  <a:lnTo>
                    <a:pt x="190728" y="454139"/>
                  </a:lnTo>
                  <a:lnTo>
                    <a:pt x="151426" y="269532"/>
                  </a:lnTo>
                  <a:close/>
                </a:path>
                <a:path w="194944" h="454659">
                  <a:moveTo>
                    <a:pt x="172935" y="63411"/>
                  </a:moveTo>
                  <a:lnTo>
                    <a:pt x="70002" y="63411"/>
                  </a:lnTo>
                  <a:lnTo>
                    <a:pt x="93763" y="69068"/>
                  </a:lnTo>
                  <a:lnTo>
                    <a:pt x="113187" y="84489"/>
                  </a:lnTo>
                  <a:lnTo>
                    <a:pt x="126293" y="107345"/>
                  </a:lnTo>
                  <a:lnTo>
                    <a:pt x="131102" y="135305"/>
                  </a:lnTo>
                  <a:lnTo>
                    <a:pt x="126293" y="163266"/>
                  </a:lnTo>
                  <a:lnTo>
                    <a:pt x="113187" y="186121"/>
                  </a:lnTo>
                  <a:lnTo>
                    <a:pt x="93763" y="201542"/>
                  </a:lnTo>
                  <a:lnTo>
                    <a:pt x="70002" y="207200"/>
                  </a:lnTo>
                  <a:lnTo>
                    <a:pt x="174649" y="207200"/>
                  </a:lnTo>
                  <a:lnTo>
                    <a:pt x="181295" y="196189"/>
                  </a:lnTo>
                  <a:lnTo>
                    <a:pt x="191131" y="167097"/>
                  </a:lnTo>
                  <a:lnTo>
                    <a:pt x="194589" y="135305"/>
                  </a:lnTo>
                  <a:lnTo>
                    <a:pt x="185081" y="83353"/>
                  </a:lnTo>
                  <a:lnTo>
                    <a:pt x="173043" y="63588"/>
                  </a:lnTo>
                  <a:lnTo>
                    <a:pt x="172935" y="63411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4" name="Grupa 13">
            <a:extLst>
              <a:ext uri="{FF2B5EF4-FFF2-40B4-BE49-F238E27FC236}">
                <a16:creationId xmlns:a16="http://schemas.microsoft.com/office/drawing/2014/main" id="{25B49301-FBD0-EC47-E527-10044EEDE0E0}"/>
              </a:ext>
            </a:extLst>
          </p:cNvPr>
          <p:cNvGrpSpPr/>
          <p:nvPr/>
        </p:nvGrpSpPr>
        <p:grpSpPr>
          <a:xfrm>
            <a:off x="11917810" y="473978"/>
            <a:ext cx="1484465" cy="645795"/>
            <a:chOff x="11917810" y="473978"/>
            <a:chExt cx="1484465" cy="645795"/>
          </a:xfrm>
        </p:grpSpPr>
        <p:pic>
          <p:nvPicPr>
            <p:cNvPr id="15" name="object 13">
              <a:extLst>
                <a:ext uri="{FF2B5EF4-FFF2-40B4-BE49-F238E27FC236}">
                  <a16:creationId xmlns:a16="http://schemas.microsoft.com/office/drawing/2014/main" id="{D4A0C389-0327-65EA-543D-BD78992CA3B1}"/>
                </a:ext>
              </a:extLst>
            </p:cNvPr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2707748" y="611670"/>
              <a:ext cx="694527" cy="469002"/>
            </a:xfrm>
            <a:prstGeom prst="rect">
              <a:avLst/>
            </a:prstGeom>
          </p:spPr>
        </p:pic>
        <p:sp>
          <p:nvSpPr>
            <p:cNvPr id="16" name="object 14">
              <a:extLst>
                <a:ext uri="{FF2B5EF4-FFF2-40B4-BE49-F238E27FC236}">
                  <a16:creationId xmlns:a16="http://schemas.microsoft.com/office/drawing/2014/main" id="{C38C11EE-414E-3A8F-B03D-1E26A88B176E}"/>
                </a:ext>
              </a:extLst>
            </p:cNvPr>
            <p:cNvSpPr/>
            <p:nvPr/>
          </p:nvSpPr>
          <p:spPr>
            <a:xfrm>
              <a:off x="11917810" y="473978"/>
              <a:ext cx="708660" cy="645795"/>
            </a:xfrm>
            <a:custGeom>
              <a:avLst/>
              <a:gdLst/>
              <a:ahLst/>
              <a:cxnLst/>
              <a:rect l="l" t="t" r="r" b="b"/>
              <a:pathLst>
                <a:path w="708659" h="645794">
                  <a:moveTo>
                    <a:pt x="552026" y="126"/>
                  </a:moveTo>
                  <a:lnTo>
                    <a:pt x="544599" y="0"/>
                  </a:lnTo>
                  <a:lnTo>
                    <a:pt x="537148" y="417"/>
                  </a:lnTo>
                  <a:lnTo>
                    <a:pt x="529659" y="1432"/>
                  </a:lnTo>
                  <a:lnTo>
                    <a:pt x="522117" y="3098"/>
                  </a:lnTo>
                  <a:lnTo>
                    <a:pt x="512065" y="4249"/>
                  </a:lnTo>
                  <a:lnTo>
                    <a:pt x="502529" y="3231"/>
                  </a:lnTo>
                  <a:lnTo>
                    <a:pt x="487560" y="88"/>
                  </a:lnTo>
                  <a:lnTo>
                    <a:pt x="448159" y="8576"/>
                  </a:lnTo>
                  <a:lnTo>
                    <a:pt x="417420" y="36664"/>
                  </a:lnTo>
                  <a:lnTo>
                    <a:pt x="395208" y="73972"/>
                  </a:lnTo>
                  <a:lnTo>
                    <a:pt x="381388" y="110121"/>
                  </a:lnTo>
                  <a:lnTo>
                    <a:pt x="373876" y="157184"/>
                  </a:lnTo>
                  <a:lnTo>
                    <a:pt x="376820" y="178894"/>
                  </a:lnTo>
                  <a:lnTo>
                    <a:pt x="387205" y="192950"/>
                  </a:lnTo>
                  <a:lnTo>
                    <a:pt x="395686" y="199348"/>
                  </a:lnTo>
                  <a:lnTo>
                    <a:pt x="404872" y="206936"/>
                  </a:lnTo>
                  <a:lnTo>
                    <a:pt x="415500" y="212824"/>
                  </a:lnTo>
                  <a:lnTo>
                    <a:pt x="428302" y="214121"/>
                  </a:lnTo>
                  <a:lnTo>
                    <a:pt x="438093" y="210587"/>
                  </a:lnTo>
                  <a:lnTo>
                    <a:pt x="442974" y="204285"/>
                  </a:lnTo>
                  <a:lnTo>
                    <a:pt x="444326" y="196412"/>
                  </a:lnTo>
                  <a:lnTo>
                    <a:pt x="443530" y="188163"/>
                  </a:lnTo>
                  <a:lnTo>
                    <a:pt x="442298" y="181114"/>
                  </a:lnTo>
                  <a:lnTo>
                    <a:pt x="446920" y="172948"/>
                  </a:lnTo>
                  <a:lnTo>
                    <a:pt x="455849" y="170548"/>
                  </a:lnTo>
                  <a:lnTo>
                    <a:pt x="463577" y="169925"/>
                  </a:lnTo>
                  <a:lnTo>
                    <a:pt x="472306" y="171556"/>
                  </a:lnTo>
                  <a:lnTo>
                    <a:pt x="480414" y="175261"/>
                  </a:lnTo>
                  <a:lnTo>
                    <a:pt x="486278" y="180860"/>
                  </a:lnTo>
                  <a:lnTo>
                    <a:pt x="489707" y="187404"/>
                  </a:lnTo>
                  <a:lnTo>
                    <a:pt x="491229" y="194652"/>
                  </a:lnTo>
                  <a:lnTo>
                    <a:pt x="490273" y="203520"/>
                  </a:lnTo>
                  <a:lnTo>
                    <a:pt x="457030" y="231520"/>
                  </a:lnTo>
                  <a:lnTo>
                    <a:pt x="440081" y="235014"/>
                  </a:lnTo>
                  <a:lnTo>
                    <a:pt x="425361" y="242847"/>
                  </a:lnTo>
                  <a:lnTo>
                    <a:pt x="413733" y="251964"/>
                  </a:lnTo>
                  <a:lnTo>
                    <a:pt x="406065" y="259308"/>
                  </a:lnTo>
                  <a:lnTo>
                    <a:pt x="395201" y="267031"/>
                  </a:lnTo>
                  <a:lnTo>
                    <a:pt x="388916" y="264640"/>
                  </a:lnTo>
                  <a:lnTo>
                    <a:pt x="385208" y="255656"/>
                  </a:lnTo>
                  <a:lnTo>
                    <a:pt x="382074" y="243598"/>
                  </a:lnTo>
                  <a:lnTo>
                    <a:pt x="377147" y="227709"/>
                  </a:lnTo>
                  <a:lnTo>
                    <a:pt x="372638" y="215506"/>
                  </a:lnTo>
                  <a:lnTo>
                    <a:pt x="359911" y="199357"/>
                  </a:lnTo>
                  <a:lnTo>
                    <a:pt x="341536" y="198461"/>
                  </a:lnTo>
                  <a:lnTo>
                    <a:pt x="323046" y="221537"/>
                  </a:lnTo>
                  <a:lnTo>
                    <a:pt x="309976" y="277304"/>
                  </a:lnTo>
                  <a:lnTo>
                    <a:pt x="307845" y="291894"/>
                  </a:lnTo>
                  <a:lnTo>
                    <a:pt x="302844" y="302688"/>
                  </a:lnTo>
                  <a:lnTo>
                    <a:pt x="292115" y="303743"/>
                  </a:lnTo>
                  <a:lnTo>
                    <a:pt x="272803" y="289115"/>
                  </a:lnTo>
                  <a:lnTo>
                    <a:pt x="258435" y="278731"/>
                  </a:lnTo>
                  <a:lnTo>
                    <a:pt x="245184" y="274689"/>
                  </a:lnTo>
                  <a:lnTo>
                    <a:pt x="234024" y="274022"/>
                  </a:lnTo>
                  <a:lnTo>
                    <a:pt x="225928" y="273761"/>
                  </a:lnTo>
                  <a:lnTo>
                    <a:pt x="214643" y="268172"/>
                  </a:lnTo>
                  <a:lnTo>
                    <a:pt x="209632" y="258609"/>
                  </a:lnTo>
                  <a:lnTo>
                    <a:pt x="211467" y="248761"/>
                  </a:lnTo>
                  <a:lnTo>
                    <a:pt x="220721" y="242315"/>
                  </a:lnTo>
                  <a:lnTo>
                    <a:pt x="240640" y="233141"/>
                  </a:lnTo>
                  <a:lnTo>
                    <a:pt x="249537" y="222205"/>
                  </a:lnTo>
                  <a:lnTo>
                    <a:pt x="253443" y="212440"/>
                  </a:lnTo>
                  <a:lnTo>
                    <a:pt x="258389" y="206781"/>
                  </a:lnTo>
                  <a:lnTo>
                    <a:pt x="263901" y="203123"/>
                  </a:lnTo>
                  <a:lnTo>
                    <a:pt x="269998" y="195990"/>
                  </a:lnTo>
                  <a:lnTo>
                    <a:pt x="275050" y="186198"/>
                  </a:lnTo>
                  <a:lnTo>
                    <a:pt x="277426" y="174561"/>
                  </a:lnTo>
                  <a:lnTo>
                    <a:pt x="276691" y="164251"/>
                  </a:lnTo>
                  <a:lnTo>
                    <a:pt x="273927" y="155498"/>
                  </a:lnTo>
                  <a:lnTo>
                    <a:pt x="269611" y="148479"/>
                  </a:lnTo>
                  <a:lnTo>
                    <a:pt x="264218" y="143370"/>
                  </a:lnTo>
                  <a:lnTo>
                    <a:pt x="259895" y="136731"/>
                  </a:lnTo>
                  <a:lnTo>
                    <a:pt x="241625" y="99224"/>
                  </a:lnTo>
                  <a:lnTo>
                    <a:pt x="197193" y="79451"/>
                  </a:lnTo>
                  <a:lnTo>
                    <a:pt x="171877" y="77914"/>
                  </a:lnTo>
                  <a:lnTo>
                    <a:pt x="119318" y="89112"/>
                  </a:lnTo>
                  <a:lnTo>
                    <a:pt x="95269" y="113798"/>
                  </a:lnTo>
                  <a:lnTo>
                    <a:pt x="83383" y="152120"/>
                  </a:lnTo>
                  <a:lnTo>
                    <a:pt x="78933" y="155349"/>
                  </a:lnTo>
                  <a:lnTo>
                    <a:pt x="74104" y="161780"/>
                  </a:lnTo>
                  <a:lnTo>
                    <a:pt x="70158" y="171328"/>
                  </a:lnTo>
                  <a:lnTo>
                    <a:pt x="68359" y="183908"/>
                  </a:lnTo>
                  <a:lnTo>
                    <a:pt x="69988" y="195822"/>
                  </a:lnTo>
                  <a:lnTo>
                    <a:pt x="74469" y="206247"/>
                  </a:lnTo>
                  <a:lnTo>
                    <a:pt x="80419" y="213872"/>
                  </a:lnTo>
                  <a:lnTo>
                    <a:pt x="86456" y="217385"/>
                  </a:lnTo>
                  <a:lnTo>
                    <a:pt x="94940" y="221217"/>
                  </a:lnTo>
                  <a:lnTo>
                    <a:pt x="98583" y="227150"/>
                  </a:lnTo>
                  <a:lnTo>
                    <a:pt x="106139" y="234328"/>
                  </a:lnTo>
                  <a:lnTo>
                    <a:pt x="126360" y="241896"/>
                  </a:lnTo>
                  <a:lnTo>
                    <a:pt x="135624" y="246565"/>
                  </a:lnTo>
                  <a:lnTo>
                    <a:pt x="141257" y="254187"/>
                  </a:lnTo>
                  <a:lnTo>
                    <a:pt x="141937" y="263356"/>
                  </a:lnTo>
                  <a:lnTo>
                    <a:pt x="136342" y="272668"/>
                  </a:lnTo>
                  <a:lnTo>
                    <a:pt x="126143" y="277818"/>
                  </a:lnTo>
                  <a:lnTo>
                    <a:pt x="113909" y="278639"/>
                  </a:lnTo>
                  <a:lnTo>
                    <a:pt x="99639" y="279967"/>
                  </a:lnTo>
                  <a:lnTo>
                    <a:pt x="65705" y="304312"/>
                  </a:lnTo>
                  <a:lnTo>
                    <a:pt x="45841" y="342538"/>
                  </a:lnTo>
                  <a:lnTo>
                    <a:pt x="36719" y="369992"/>
                  </a:lnTo>
                  <a:lnTo>
                    <a:pt x="30480" y="386311"/>
                  </a:lnTo>
                  <a:lnTo>
                    <a:pt x="23399" y="401006"/>
                  </a:lnTo>
                  <a:lnTo>
                    <a:pt x="7374" y="425053"/>
                  </a:lnTo>
                  <a:lnTo>
                    <a:pt x="0" y="443766"/>
                  </a:lnTo>
                  <a:lnTo>
                    <a:pt x="147" y="461579"/>
                  </a:lnTo>
                  <a:lnTo>
                    <a:pt x="14295" y="471741"/>
                  </a:lnTo>
                  <a:lnTo>
                    <a:pt x="32689" y="470725"/>
                  </a:lnTo>
                  <a:lnTo>
                    <a:pt x="45872" y="462051"/>
                  </a:lnTo>
                  <a:lnTo>
                    <a:pt x="54137" y="448338"/>
                  </a:lnTo>
                  <a:lnTo>
                    <a:pt x="60060" y="422419"/>
                  </a:lnTo>
                  <a:lnTo>
                    <a:pt x="64347" y="412244"/>
                  </a:lnTo>
                  <a:lnTo>
                    <a:pt x="73210" y="394169"/>
                  </a:lnTo>
                  <a:lnTo>
                    <a:pt x="77811" y="383107"/>
                  </a:lnTo>
                  <a:lnTo>
                    <a:pt x="82756" y="374038"/>
                  </a:lnTo>
                  <a:lnTo>
                    <a:pt x="88732" y="369711"/>
                  </a:lnTo>
                  <a:lnTo>
                    <a:pt x="96426" y="372871"/>
                  </a:lnTo>
                  <a:lnTo>
                    <a:pt x="101412" y="388049"/>
                  </a:lnTo>
                  <a:lnTo>
                    <a:pt x="101892" y="414434"/>
                  </a:lnTo>
                  <a:lnTo>
                    <a:pt x="99664" y="444193"/>
                  </a:lnTo>
                  <a:lnTo>
                    <a:pt x="96527" y="469493"/>
                  </a:lnTo>
                  <a:lnTo>
                    <a:pt x="94619" y="491412"/>
                  </a:lnTo>
                  <a:lnTo>
                    <a:pt x="94481" y="515208"/>
                  </a:lnTo>
                  <a:lnTo>
                    <a:pt x="96350" y="565848"/>
                  </a:lnTo>
                  <a:lnTo>
                    <a:pt x="97315" y="576239"/>
                  </a:lnTo>
                  <a:lnTo>
                    <a:pt x="98561" y="584476"/>
                  </a:lnTo>
                  <a:lnTo>
                    <a:pt x="98895" y="593926"/>
                  </a:lnTo>
                  <a:lnTo>
                    <a:pt x="97124" y="607961"/>
                  </a:lnTo>
                  <a:lnTo>
                    <a:pt x="96360" y="620437"/>
                  </a:lnTo>
                  <a:lnTo>
                    <a:pt x="99642" y="632493"/>
                  </a:lnTo>
                  <a:lnTo>
                    <a:pt x="108787" y="641588"/>
                  </a:lnTo>
                  <a:lnTo>
                    <a:pt x="125610" y="645185"/>
                  </a:lnTo>
                  <a:lnTo>
                    <a:pt x="142206" y="640803"/>
                  </a:lnTo>
                  <a:lnTo>
                    <a:pt x="150982" y="630299"/>
                  </a:lnTo>
                  <a:lnTo>
                    <a:pt x="154228" y="617629"/>
                  </a:lnTo>
                  <a:lnTo>
                    <a:pt x="154236" y="606755"/>
                  </a:lnTo>
                  <a:lnTo>
                    <a:pt x="153357" y="583240"/>
                  </a:lnTo>
                  <a:lnTo>
                    <a:pt x="155485" y="539589"/>
                  </a:lnTo>
                  <a:lnTo>
                    <a:pt x="155227" y="518718"/>
                  </a:lnTo>
                  <a:lnTo>
                    <a:pt x="157568" y="508100"/>
                  </a:lnTo>
                  <a:lnTo>
                    <a:pt x="164823" y="501494"/>
                  </a:lnTo>
                  <a:lnTo>
                    <a:pt x="174538" y="498541"/>
                  </a:lnTo>
                  <a:lnTo>
                    <a:pt x="184259" y="498881"/>
                  </a:lnTo>
                  <a:lnTo>
                    <a:pt x="209702" y="558550"/>
                  </a:lnTo>
                  <a:lnTo>
                    <a:pt x="211318" y="583245"/>
                  </a:lnTo>
                  <a:lnTo>
                    <a:pt x="209850" y="607390"/>
                  </a:lnTo>
                  <a:lnTo>
                    <a:pt x="209444" y="617297"/>
                  </a:lnTo>
                  <a:lnTo>
                    <a:pt x="212231" y="629845"/>
                  </a:lnTo>
                  <a:lnTo>
                    <a:pt x="220847" y="640613"/>
                  </a:lnTo>
                  <a:lnTo>
                    <a:pt x="237929" y="645185"/>
                  </a:lnTo>
                  <a:lnTo>
                    <a:pt x="255136" y="641351"/>
                  </a:lnTo>
                  <a:lnTo>
                    <a:pt x="263853" y="631812"/>
                  </a:lnTo>
                  <a:lnTo>
                    <a:pt x="266308" y="619510"/>
                  </a:lnTo>
                  <a:lnTo>
                    <a:pt x="264726" y="607390"/>
                  </a:lnTo>
                  <a:lnTo>
                    <a:pt x="263894" y="602915"/>
                  </a:lnTo>
                  <a:lnTo>
                    <a:pt x="263051" y="594780"/>
                  </a:lnTo>
                  <a:lnTo>
                    <a:pt x="262792" y="583628"/>
                  </a:lnTo>
                  <a:lnTo>
                    <a:pt x="263710" y="570102"/>
                  </a:lnTo>
                  <a:lnTo>
                    <a:pt x="268671" y="527996"/>
                  </a:lnTo>
                  <a:lnTo>
                    <a:pt x="271767" y="493174"/>
                  </a:lnTo>
                  <a:lnTo>
                    <a:pt x="271774" y="463173"/>
                  </a:lnTo>
                  <a:lnTo>
                    <a:pt x="267469" y="435533"/>
                  </a:lnTo>
                  <a:lnTo>
                    <a:pt x="265553" y="420562"/>
                  </a:lnTo>
                  <a:lnTo>
                    <a:pt x="265562" y="386972"/>
                  </a:lnTo>
                  <a:lnTo>
                    <a:pt x="263482" y="365416"/>
                  </a:lnTo>
                  <a:lnTo>
                    <a:pt x="264015" y="362000"/>
                  </a:lnTo>
                  <a:lnTo>
                    <a:pt x="268536" y="359308"/>
                  </a:lnTo>
                  <a:lnTo>
                    <a:pt x="273756" y="359994"/>
                  </a:lnTo>
                  <a:lnTo>
                    <a:pt x="285605" y="365099"/>
                  </a:lnTo>
                  <a:lnTo>
                    <a:pt x="290495" y="366483"/>
                  </a:lnTo>
                  <a:lnTo>
                    <a:pt x="299448" y="367702"/>
                  </a:lnTo>
                  <a:lnTo>
                    <a:pt x="303512" y="367588"/>
                  </a:lnTo>
                  <a:lnTo>
                    <a:pt x="307170" y="366852"/>
                  </a:lnTo>
                  <a:lnTo>
                    <a:pt x="336402" y="338627"/>
                  </a:lnTo>
                  <a:lnTo>
                    <a:pt x="344360" y="302896"/>
                  </a:lnTo>
                  <a:lnTo>
                    <a:pt x="346187" y="294663"/>
                  </a:lnTo>
                  <a:lnTo>
                    <a:pt x="347937" y="288391"/>
                  </a:lnTo>
                  <a:lnTo>
                    <a:pt x="351466" y="280198"/>
                  </a:lnTo>
                  <a:lnTo>
                    <a:pt x="353941" y="279358"/>
                  </a:lnTo>
                  <a:lnTo>
                    <a:pt x="355648" y="282990"/>
                  </a:lnTo>
                  <a:lnTo>
                    <a:pt x="356877" y="288213"/>
                  </a:lnTo>
                  <a:lnTo>
                    <a:pt x="358204" y="296279"/>
                  </a:lnTo>
                  <a:lnTo>
                    <a:pt x="360457" y="306047"/>
                  </a:lnTo>
                  <a:lnTo>
                    <a:pt x="365223" y="315592"/>
                  </a:lnTo>
                  <a:lnTo>
                    <a:pt x="374086" y="322986"/>
                  </a:lnTo>
                  <a:lnTo>
                    <a:pt x="389298" y="324683"/>
                  </a:lnTo>
                  <a:lnTo>
                    <a:pt x="402901" y="318982"/>
                  </a:lnTo>
                  <a:lnTo>
                    <a:pt x="414625" y="313410"/>
                  </a:lnTo>
                  <a:lnTo>
                    <a:pt x="424200" y="315493"/>
                  </a:lnTo>
                  <a:lnTo>
                    <a:pt x="429135" y="343032"/>
                  </a:lnTo>
                  <a:lnTo>
                    <a:pt x="418036" y="383077"/>
                  </a:lnTo>
                  <a:lnTo>
                    <a:pt x="402539" y="419457"/>
                  </a:lnTo>
                  <a:lnTo>
                    <a:pt x="394279" y="436003"/>
                  </a:lnTo>
                  <a:lnTo>
                    <a:pt x="387754" y="450825"/>
                  </a:lnTo>
                  <a:lnTo>
                    <a:pt x="384929" y="468477"/>
                  </a:lnTo>
                  <a:lnTo>
                    <a:pt x="389214" y="483652"/>
                  </a:lnTo>
                  <a:lnTo>
                    <a:pt x="404020" y="491045"/>
                  </a:lnTo>
                  <a:lnTo>
                    <a:pt x="421233" y="494086"/>
                  </a:lnTo>
                  <a:lnTo>
                    <a:pt x="431461" y="499497"/>
                  </a:lnTo>
                  <a:lnTo>
                    <a:pt x="436170" y="506822"/>
                  </a:lnTo>
                  <a:lnTo>
                    <a:pt x="436824" y="515607"/>
                  </a:lnTo>
                  <a:lnTo>
                    <a:pt x="436411" y="537485"/>
                  </a:lnTo>
                  <a:lnTo>
                    <a:pt x="438092" y="556397"/>
                  </a:lnTo>
                  <a:lnTo>
                    <a:pt x="439162" y="576927"/>
                  </a:lnTo>
                  <a:lnTo>
                    <a:pt x="436913" y="603656"/>
                  </a:lnTo>
                  <a:lnTo>
                    <a:pt x="435290" y="614688"/>
                  </a:lnTo>
                  <a:lnTo>
                    <a:pt x="436211" y="628440"/>
                  </a:lnTo>
                  <a:lnTo>
                    <a:pt x="444642" y="640182"/>
                  </a:lnTo>
                  <a:lnTo>
                    <a:pt x="465551" y="645185"/>
                  </a:lnTo>
                  <a:lnTo>
                    <a:pt x="481714" y="640619"/>
                  </a:lnTo>
                  <a:lnTo>
                    <a:pt x="489812" y="629378"/>
                  </a:lnTo>
                  <a:lnTo>
                    <a:pt x="492294" y="615343"/>
                  </a:lnTo>
                  <a:lnTo>
                    <a:pt x="491612" y="602398"/>
                  </a:lnTo>
                  <a:lnTo>
                    <a:pt x="491033" y="579230"/>
                  </a:lnTo>
                  <a:lnTo>
                    <a:pt x="493669" y="558766"/>
                  </a:lnTo>
                  <a:lnTo>
                    <a:pt x="496077" y="537413"/>
                  </a:lnTo>
                  <a:lnTo>
                    <a:pt x="494812" y="511581"/>
                  </a:lnTo>
                  <a:lnTo>
                    <a:pt x="493346" y="501814"/>
                  </a:lnTo>
                  <a:lnTo>
                    <a:pt x="493515" y="496801"/>
                  </a:lnTo>
                  <a:lnTo>
                    <a:pt x="496711" y="495307"/>
                  </a:lnTo>
                  <a:lnTo>
                    <a:pt x="510875" y="496749"/>
                  </a:lnTo>
                  <a:lnTo>
                    <a:pt x="518861" y="497144"/>
                  </a:lnTo>
                  <a:lnTo>
                    <a:pt x="526125" y="497239"/>
                  </a:lnTo>
                  <a:lnTo>
                    <a:pt x="530512" y="496988"/>
                  </a:lnTo>
                  <a:lnTo>
                    <a:pt x="539122" y="495312"/>
                  </a:lnTo>
                  <a:lnTo>
                    <a:pt x="544533" y="494487"/>
                  </a:lnTo>
                  <a:lnTo>
                    <a:pt x="542856" y="507466"/>
                  </a:lnTo>
                  <a:lnTo>
                    <a:pt x="542706" y="522941"/>
                  </a:lnTo>
                  <a:lnTo>
                    <a:pt x="545039" y="539741"/>
                  </a:lnTo>
                  <a:lnTo>
                    <a:pt x="547741" y="562578"/>
                  </a:lnTo>
                  <a:lnTo>
                    <a:pt x="548698" y="596163"/>
                  </a:lnTo>
                  <a:lnTo>
                    <a:pt x="547513" y="608455"/>
                  </a:lnTo>
                  <a:lnTo>
                    <a:pt x="547112" y="623874"/>
                  </a:lnTo>
                  <a:lnTo>
                    <a:pt x="551800" y="637693"/>
                  </a:lnTo>
                  <a:lnTo>
                    <a:pt x="565881" y="645185"/>
                  </a:lnTo>
                  <a:lnTo>
                    <a:pt x="586068" y="642722"/>
                  </a:lnTo>
                  <a:lnTo>
                    <a:pt x="595177" y="631878"/>
                  </a:lnTo>
                  <a:lnTo>
                    <a:pt x="597357" y="618581"/>
                  </a:lnTo>
                  <a:lnTo>
                    <a:pt x="596755" y="608761"/>
                  </a:lnTo>
                  <a:lnTo>
                    <a:pt x="596883" y="588938"/>
                  </a:lnTo>
                  <a:lnTo>
                    <a:pt x="599513" y="572842"/>
                  </a:lnTo>
                  <a:lnTo>
                    <a:pt x="600468" y="550207"/>
                  </a:lnTo>
                  <a:lnTo>
                    <a:pt x="595574" y="510768"/>
                  </a:lnTo>
                  <a:lnTo>
                    <a:pt x="595932" y="499110"/>
                  </a:lnTo>
                  <a:lnTo>
                    <a:pt x="601822" y="493959"/>
                  </a:lnTo>
                  <a:lnTo>
                    <a:pt x="611894" y="492391"/>
                  </a:lnTo>
                  <a:lnTo>
                    <a:pt x="624797" y="491477"/>
                  </a:lnTo>
                  <a:lnTo>
                    <a:pt x="638533" y="485978"/>
                  </a:lnTo>
                  <a:lnTo>
                    <a:pt x="642943" y="474695"/>
                  </a:lnTo>
                  <a:lnTo>
                    <a:pt x="639950" y="458814"/>
                  </a:lnTo>
                  <a:lnTo>
                    <a:pt x="631477" y="439521"/>
                  </a:lnTo>
                  <a:lnTo>
                    <a:pt x="628503" y="431837"/>
                  </a:lnTo>
                  <a:lnTo>
                    <a:pt x="620765" y="406606"/>
                  </a:lnTo>
                  <a:lnTo>
                    <a:pt x="615005" y="390321"/>
                  </a:lnTo>
                  <a:lnTo>
                    <a:pt x="605388" y="365266"/>
                  </a:lnTo>
                  <a:lnTo>
                    <a:pt x="598504" y="344338"/>
                  </a:lnTo>
                  <a:lnTo>
                    <a:pt x="596474" y="328938"/>
                  </a:lnTo>
                  <a:lnTo>
                    <a:pt x="601416" y="320471"/>
                  </a:lnTo>
                  <a:lnTo>
                    <a:pt x="612084" y="320306"/>
                  </a:lnTo>
                  <a:lnTo>
                    <a:pt x="623463" y="328026"/>
                  </a:lnTo>
                  <a:lnTo>
                    <a:pt x="634138" y="341325"/>
                  </a:lnTo>
                  <a:lnTo>
                    <a:pt x="642691" y="357898"/>
                  </a:lnTo>
                  <a:lnTo>
                    <a:pt x="648031" y="370144"/>
                  </a:lnTo>
                  <a:lnTo>
                    <a:pt x="659584" y="395069"/>
                  </a:lnTo>
                  <a:lnTo>
                    <a:pt x="663189" y="404050"/>
                  </a:lnTo>
                  <a:lnTo>
                    <a:pt x="677038" y="423192"/>
                  </a:lnTo>
                  <a:lnTo>
                    <a:pt x="694256" y="424675"/>
                  </a:lnTo>
                  <a:lnTo>
                    <a:pt x="707298" y="413765"/>
                  </a:lnTo>
                  <a:lnTo>
                    <a:pt x="708617" y="395731"/>
                  </a:lnTo>
                  <a:lnTo>
                    <a:pt x="703219" y="383673"/>
                  </a:lnTo>
                  <a:lnTo>
                    <a:pt x="694747" y="366417"/>
                  </a:lnTo>
                  <a:lnTo>
                    <a:pt x="685948" y="347479"/>
                  </a:lnTo>
                  <a:lnTo>
                    <a:pt x="669122" y="305980"/>
                  </a:lnTo>
                  <a:lnTo>
                    <a:pt x="625829" y="255891"/>
                  </a:lnTo>
                  <a:lnTo>
                    <a:pt x="571520" y="235364"/>
                  </a:lnTo>
                  <a:lnTo>
                    <a:pt x="558336" y="229914"/>
                  </a:lnTo>
                  <a:lnTo>
                    <a:pt x="552313" y="221654"/>
                  </a:lnTo>
                  <a:lnTo>
                    <a:pt x="549651" y="207086"/>
                  </a:lnTo>
                  <a:lnTo>
                    <a:pt x="553184" y="184600"/>
                  </a:lnTo>
                  <a:lnTo>
                    <a:pt x="566316" y="173740"/>
                  </a:lnTo>
                  <a:lnTo>
                    <a:pt x="582787" y="175051"/>
                  </a:lnTo>
                  <a:lnTo>
                    <a:pt x="596336" y="189077"/>
                  </a:lnTo>
                  <a:lnTo>
                    <a:pt x="598259" y="196492"/>
                  </a:lnTo>
                  <a:lnTo>
                    <a:pt x="599489" y="204819"/>
                  </a:lnTo>
                  <a:lnTo>
                    <a:pt x="602876" y="212869"/>
                  </a:lnTo>
                  <a:lnTo>
                    <a:pt x="611271" y="219455"/>
                  </a:lnTo>
                  <a:lnTo>
                    <a:pt x="625078" y="222065"/>
                  </a:lnTo>
                  <a:lnTo>
                    <a:pt x="635246" y="216053"/>
                  </a:lnTo>
                  <a:lnTo>
                    <a:pt x="642989" y="202805"/>
                  </a:lnTo>
                  <a:lnTo>
                    <a:pt x="649524" y="183705"/>
                  </a:lnTo>
                  <a:lnTo>
                    <a:pt x="649781" y="170317"/>
                  </a:lnTo>
                  <a:lnTo>
                    <a:pt x="646555" y="159822"/>
                  </a:lnTo>
                  <a:lnTo>
                    <a:pt x="642848" y="149090"/>
                  </a:lnTo>
                  <a:lnTo>
                    <a:pt x="641662" y="134988"/>
                  </a:lnTo>
                  <a:lnTo>
                    <a:pt x="639274" y="96395"/>
                  </a:lnTo>
                  <a:lnTo>
                    <a:pt x="625729" y="52955"/>
                  </a:lnTo>
                  <a:lnTo>
                    <a:pt x="597741" y="16816"/>
                  </a:lnTo>
                  <a:lnTo>
                    <a:pt x="552026" y="126"/>
                  </a:lnTo>
                  <a:close/>
                </a:path>
              </a:pathLst>
            </a:custGeom>
            <a:solidFill>
              <a:srgbClr val="FFF5E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4">
            <a:extLst>
              <a:ext uri="{FF2B5EF4-FFF2-40B4-BE49-F238E27FC236}">
                <a16:creationId xmlns:a16="http://schemas.microsoft.com/office/drawing/2014/main" id="{5E3930F5-03CC-ED12-4B9E-16F72AD7C4F0}"/>
              </a:ext>
            </a:extLst>
          </p:cNvPr>
          <p:cNvSpPr txBox="1">
            <a:spLocks noGrp="1"/>
          </p:cNvSpPr>
          <p:nvPr>
            <p:ph type="ftr" sz="quarter" idx="5"/>
          </p:nvPr>
        </p:nvSpPr>
        <p:spPr>
          <a:xfrm>
            <a:off x="294468" y="7822910"/>
            <a:ext cx="751205" cy="147476"/>
          </a:xfrm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pc="50" dirty="0"/>
              <a:t>FDDS</a:t>
            </a:r>
            <a:r>
              <a:rPr spc="190" dirty="0"/>
              <a:t> </a:t>
            </a:r>
            <a:r>
              <a:rPr dirty="0"/>
              <a:t>|</a:t>
            </a:r>
            <a:r>
              <a:rPr spc="190" dirty="0"/>
              <a:t> </a:t>
            </a:r>
            <a:r>
              <a:rPr b="1" spc="65" dirty="0">
                <a:solidFill>
                  <a:srgbClr val="FFF5EB"/>
                </a:solidFill>
                <a:latin typeface="Arial"/>
                <a:cs typeface="Arial"/>
              </a:rPr>
              <a:t>2025 </a:t>
            </a:r>
          </a:p>
        </p:txBody>
      </p:sp>
      <p:pic>
        <p:nvPicPr>
          <p:cNvPr id="18" name="Spotted_trailer 30s_FINAL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19166" y="30480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36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 txBox="1">
            <a:spLocks noGrp="1"/>
          </p:cNvSpPr>
          <p:nvPr>
            <p:ph type="ftr" sz="quarter" idx="5"/>
          </p:nvPr>
        </p:nvSpPr>
        <p:spPr>
          <a:prstGeom prst="rect">
            <a:avLst/>
          </a:prstGeom>
        </p:spPr>
        <p:txBody>
          <a:bodyPr vert="horz" wrap="square" lIns="0" tIns="241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0"/>
              </a:spcBef>
            </a:pPr>
            <a:r>
              <a:rPr spc="50" dirty="0"/>
              <a:t>FDDS</a:t>
            </a:r>
            <a:r>
              <a:rPr spc="190" dirty="0"/>
              <a:t> </a:t>
            </a:r>
            <a:r>
              <a:rPr dirty="0"/>
              <a:t>|</a:t>
            </a:r>
            <a:r>
              <a:rPr spc="190" dirty="0"/>
              <a:t> </a:t>
            </a:r>
            <a:r>
              <a:rPr b="1" spc="65" dirty="0">
                <a:solidFill>
                  <a:srgbClr val="E73E4B"/>
                </a:solidFill>
                <a:latin typeface="Arial"/>
                <a:cs typeface="Arial"/>
              </a:rPr>
              <a:t>2025 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90"/>
              </a:spcBef>
            </a:pPr>
            <a:fld id="{81D60167-4931-47E6-BA6A-407CBD079E47}" type="slidenum">
              <a:rPr spc="-25" dirty="0"/>
              <a:t>9</a:t>
            </a:fld>
            <a:r>
              <a:rPr dirty="0"/>
              <a:t> </a:t>
            </a:r>
          </a:p>
        </p:txBody>
      </p:sp>
      <p:sp>
        <p:nvSpPr>
          <p:cNvPr id="10" name="object 3">
            <a:extLst>
              <a:ext uri="{FF2B5EF4-FFF2-40B4-BE49-F238E27FC236}">
                <a16:creationId xmlns:a16="http://schemas.microsoft.com/office/drawing/2014/main" id="{13E3A33E-DBB8-0499-FCA6-95DFE45DBFA0}"/>
              </a:ext>
            </a:extLst>
          </p:cNvPr>
          <p:cNvSpPr/>
          <p:nvPr/>
        </p:nvSpPr>
        <p:spPr>
          <a:xfrm>
            <a:off x="3359442" y="2716301"/>
            <a:ext cx="7912100" cy="1276985"/>
          </a:xfrm>
          <a:custGeom>
            <a:avLst/>
            <a:gdLst/>
            <a:ahLst/>
            <a:cxnLst/>
            <a:rect l="l" t="t" r="r" b="b"/>
            <a:pathLst>
              <a:path w="7912100" h="1276985">
                <a:moveTo>
                  <a:pt x="7911515" y="0"/>
                </a:moveTo>
                <a:lnTo>
                  <a:pt x="0" y="0"/>
                </a:lnTo>
                <a:lnTo>
                  <a:pt x="0" y="1276883"/>
                </a:lnTo>
                <a:lnTo>
                  <a:pt x="7911515" y="1276883"/>
                </a:lnTo>
                <a:lnTo>
                  <a:pt x="7911515" y="0"/>
                </a:lnTo>
                <a:close/>
              </a:path>
            </a:pathLst>
          </a:custGeom>
          <a:solidFill>
            <a:srgbClr val="E73E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>
            <a:extLst>
              <a:ext uri="{FF2B5EF4-FFF2-40B4-BE49-F238E27FC236}">
                <a16:creationId xmlns:a16="http://schemas.microsoft.com/office/drawing/2014/main" id="{FBA92460-B6DA-50BB-E263-C4A712D3B07A}"/>
              </a:ext>
            </a:extLst>
          </p:cNvPr>
          <p:cNvSpPr txBox="1"/>
          <p:nvPr/>
        </p:nvSpPr>
        <p:spPr>
          <a:xfrm>
            <a:off x="5257800" y="2362200"/>
            <a:ext cx="7416800" cy="149021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ts val="12400"/>
              </a:lnSpc>
              <a:spcBef>
                <a:spcPts val="135"/>
              </a:spcBef>
            </a:pPr>
            <a:r>
              <a:rPr lang="pl-PL" sz="8000" dirty="0" smtClean="0">
                <a:latin typeface="Lato"/>
                <a:cs typeface="AlternateGotNo3D"/>
              </a:rPr>
              <a:t>dziękuję</a:t>
            </a:r>
            <a:endParaRPr lang="pl-PL" sz="8000" dirty="0">
              <a:latin typeface="Lato"/>
              <a:cs typeface="AlternateGotNo3D"/>
            </a:endParaRPr>
          </a:p>
        </p:txBody>
      </p:sp>
      <p:sp>
        <p:nvSpPr>
          <p:cNvPr id="6" name="object 3">
            <a:extLst>
              <a:ext uri="{FF2B5EF4-FFF2-40B4-BE49-F238E27FC236}">
                <a16:creationId xmlns:a16="http://schemas.microsoft.com/office/drawing/2014/main" id="{13E3A33E-DBB8-0499-FCA6-95DFE45DBFA0}"/>
              </a:ext>
            </a:extLst>
          </p:cNvPr>
          <p:cNvSpPr/>
          <p:nvPr/>
        </p:nvSpPr>
        <p:spPr>
          <a:xfrm>
            <a:off x="2097233" y="4953000"/>
            <a:ext cx="10436517" cy="1276985"/>
          </a:xfrm>
          <a:custGeom>
            <a:avLst/>
            <a:gdLst/>
            <a:ahLst/>
            <a:cxnLst/>
            <a:rect l="l" t="t" r="r" b="b"/>
            <a:pathLst>
              <a:path w="7912100" h="1276985">
                <a:moveTo>
                  <a:pt x="7911515" y="0"/>
                </a:moveTo>
                <a:lnTo>
                  <a:pt x="0" y="0"/>
                </a:lnTo>
                <a:lnTo>
                  <a:pt x="0" y="1276883"/>
                </a:lnTo>
                <a:lnTo>
                  <a:pt x="7911515" y="1276883"/>
                </a:lnTo>
                <a:lnTo>
                  <a:pt x="7911515" y="0"/>
                </a:lnTo>
                <a:close/>
              </a:path>
            </a:pathLst>
          </a:custGeom>
          <a:solidFill>
            <a:srgbClr val="E73E4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">
            <a:extLst>
              <a:ext uri="{FF2B5EF4-FFF2-40B4-BE49-F238E27FC236}">
                <a16:creationId xmlns:a16="http://schemas.microsoft.com/office/drawing/2014/main" id="{FBA92460-B6DA-50BB-E263-C4A712D3B07A}"/>
              </a:ext>
            </a:extLst>
          </p:cNvPr>
          <p:cNvSpPr txBox="1"/>
          <p:nvPr/>
        </p:nvSpPr>
        <p:spPr>
          <a:xfrm>
            <a:off x="4457991" y="4612969"/>
            <a:ext cx="5715000" cy="1607491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lnSpc>
                <a:spcPts val="12400"/>
              </a:lnSpc>
              <a:spcBef>
                <a:spcPts val="135"/>
              </a:spcBef>
            </a:pPr>
            <a:r>
              <a:rPr lang="pl-PL" sz="3600" dirty="0" smtClean="0">
                <a:latin typeface="Lato"/>
                <a:cs typeface="AlternateGotNo3D"/>
              </a:rPr>
              <a:t>e</a:t>
            </a:r>
            <a:r>
              <a:rPr lang="pl-PL" sz="3600" dirty="0" smtClean="0">
                <a:latin typeface="Lato"/>
                <a:cs typeface="AlternateGotNo3D"/>
              </a:rPr>
              <a:t>wa.dziemidowicz@fdds.pl</a:t>
            </a:r>
            <a:endParaRPr lang="pl-PL" sz="3600" dirty="0">
              <a:latin typeface="Lato"/>
              <a:cs typeface="AlternateGotNo3D"/>
            </a:endParaRPr>
          </a:p>
        </p:txBody>
      </p:sp>
    </p:spTree>
    <p:extLst>
      <p:ext uri="{BB962C8B-B14F-4D97-AF65-F5344CB8AC3E}">
        <p14:creationId xmlns:p14="http://schemas.microsoft.com/office/powerpoint/2010/main" val="2657039484"/>
      </p:ext>
    </p:extLst>
  </p:cSld>
  <p:clrMapOvr>
    <a:masterClrMapping/>
  </p:clrMapOvr>
</p:sld>
</file>

<file path=ppt/theme/theme1.xml><?xml version="1.0" encoding="utf-8"?>
<a:theme xmlns:a="http://schemas.openxmlformats.org/drawingml/2006/main" name="RÓWIEŚNICY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2312</TotalTime>
  <Words>242</Words>
  <Application>Microsoft Office PowerPoint</Application>
  <PresentationFormat>Niestandardowy</PresentationFormat>
  <Paragraphs>50</Paragraphs>
  <Slides>9</Slides>
  <Notes>4</Notes>
  <HiddenSlides>0</HiddenSlides>
  <MMClips>1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5" baseType="lpstr">
      <vt:lpstr>AlternateGotNo3D</vt:lpstr>
      <vt:lpstr>Arial</vt:lpstr>
      <vt:lpstr>Calibri</vt:lpstr>
      <vt:lpstr>Lato</vt:lpstr>
      <vt:lpstr>Lato Heavy</vt:lpstr>
      <vt:lpstr>RÓWIEŚNICY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prez_1</dc:title>
  <dc:creator>Łukasz Wojtasik</dc:creator>
  <cp:lastModifiedBy>Ewa Dziemidowicz</cp:lastModifiedBy>
  <cp:revision>20</cp:revision>
  <dcterms:created xsi:type="dcterms:W3CDTF">2025-09-12T13:22:11Z</dcterms:created>
  <dcterms:modified xsi:type="dcterms:W3CDTF">2025-10-20T16:10:37Z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2025-09-08T00:00:00Z</vt:filetime>
  </property>
  <property fmtid="{D5CDD505-2E9C-101B-9397-08002B2CF9AE}" pid="3" name="Creator">
    <vt:lpwstr>Adobe Illustrator 29.7 (Macintosh)</vt:lpwstr>
  </property>
  <property fmtid="{D5CDD505-2E9C-101B-9397-08002B2CF9AE}" pid="4" name="LastSaved">
    <vt:filetime>2025-09-12T00:00:00Z</vt:filetime>
  </property>
  <property fmtid="{D5CDD505-2E9C-101B-9397-08002B2CF9AE}" pid="5" name="Producer">
    <vt:lpwstr>Adobe PDF library 17.00</vt:lpwstr>
  </property>
</Properties>
</file>